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3" r:id="rId1"/>
    <p:sldMasterId id="2147483694"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5143500" type="screen16x9"/>
  <p:notesSz cx="6858000" cy="9144000"/>
  <p:embeddedFontLst>
    <p:embeddedFont>
      <p:font typeface="Arimo" charset="0"/>
      <p:regular r:id="rId21"/>
      <p:bold r:id="rId22"/>
      <p:italic r:id="rId23"/>
      <p:boldItalic r:id="rId24"/>
    </p:embeddedFont>
    <p:embeddedFont>
      <p:font typeface="Merriweather" charset="0"/>
      <p:regular r:id="rId25"/>
      <p:bold r:id="rId26"/>
      <p:italic r:id="rId27"/>
      <p:boldItalic r:id="rId28"/>
    </p:embeddedFont>
    <p:embeddedFont>
      <p:font typeface="Average" charset="0"/>
      <p:regular r:id="rId29"/>
    </p:embeddedFont>
    <p:embeddedFont>
      <p:font typeface="Georgia" pitchFamily="18" charset="0"/>
      <p:regular r:id="rId30"/>
      <p:bold r:id="rId31"/>
      <p:italic r:id="rId32"/>
      <p:boldItalic r:id="rId33"/>
    </p:embeddedFont>
    <p:embeddedFont>
      <p:font typeface="Cardo" charset="-79"/>
      <p:regular r:id="rId34"/>
      <p:bold r:id="rId35"/>
      <p: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C3B5BD64-77B9-4995-8873-E2282667C502}">
  <a:tblStyle styleId="{C3B5BD64-77B9-4995-8873-E2282667C50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3" d="100"/>
          <a:sy n="93" d="100"/>
        </p:scale>
        <p:origin x="-72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9595442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f2e80eaa09_0_3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f2e80eaa09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f5872de5a9_0_4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f5872de5a9_0_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f5872de5a9_0_4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f5872de5a9_0_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f5872de5a9_0_6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f5872de5a9_0_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f5872de5a9_0_8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f5872de5a9_0_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f1a1c0595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f1a1c059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f5872de5a9_0_9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f5872de5a9_0_9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f5872de5a9_0_12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f5872de5a9_0_1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f2e80eaa09_0_20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f2e80eaa09_0_20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f14abee80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f14abee8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f5872de5a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f5872de5a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f5872de5a9_0_4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f5872de5a9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f2e80eaa09_0_6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f2e80eaa09_0_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f2e80eaa09_0_10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f2e80eaa09_0_10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f2e80eaa09_0_13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f2e80eaa09_0_1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f5872de5a9_0_4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f5872de5a9_0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f5872de5a9_0_4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f5872de5a9_0_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3"/>
        <p:cNvGrpSpPr/>
        <p:nvPr/>
      </p:nvGrpSpPr>
      <p:grpSpPr>
        <a:xfrm>
          <a:off x="0" y="0"/>
          <a:ext cx="0" cy="0"/>
          <a:chOff x="0" y="0"/>
          <a:chExt cx="0" cy="0"/>
        </a:xfrm>
      </p:grpSpPr>
      <p:sp>
        <p:nvSpPr>
          <p:cNvPr id="54" name="Google Shape;54;p14"/>
          <p:cNvSpPr txBox="1">
            <a:spLocks noGrp="1"/>
          </p:cNvSpPr>
          <p:nvPr>
            <p:ph type="ctrTitle"/>
          </p:nvPr>
        </p:nvSpPr>
        <p:spPr>
          <a:xfrm>
            <a:off x="1121100" y="1170272"/>
            <a:ext cx="6901800" cy="19704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SzPts val="5200"/>
              <a:buFont typeface="Average"/>
              <a:buNone/>
              <a:defRPr sz="6500">
                <a:solidFill>
                  <a:schemeClr val="lt1"/>
                </a:solidFill>
                <a:latin typeface="Average"/>
                <a:ea typeface="Average"/>
                <a:cs typeface="Average"/>
                <a:sym typeface="Average"/>
              </a:defRPr>
            </a:lvl1pPr>
            <a:lvl2pPr lvl="1" algn="ctr" rtl="0">
              <a:spcBef>
                <a:spcPts val="0"/>
              </a:spcBef>
              <a:spcAft>
                <a:spcPts val="0"/>
              </a:spcAft>
              <a:buSzPts val="5200"/>
              <a:buFont typeface="Average"/>
              <a:buNone/>
              <a:defRPr sz="5200">
                <a:latin typeface="Average"/>
                <a:ea typeface="Average"/>
                <a:cs typeface="Average"/>
                <a:sym typeface="Average"/>
              </a:defRPr>
            </a:lvl2pPr>
            <a:lvl3pPr lvl="2" algn="ctr" rtl="0">
              <a:spcBef>
                <a:spcPts val="0"/>
              </a:spcBef>
              <a:spcAft>
                <a:spcPts val="0"/>
              </a:spcAft>
              <a:buSzPts val="5200"/>
              <a:buFont typeface="Average"/>
              <a:buNone/>
              <a:defRPr sz="5200">
                <a:latin typeface="Average"/>
                <a:ea typeface="Average"/>
                <a:cs typeface="Average"/>
                <a:sym typeface="Average"/>
              </a:defRPr>
            </a:lvl3pPr>
            <a:lvl4pPr lvl="3" algn="ctr" rtl="0">
              <a:spcBef>
                <a:spcPts val="0"/>
              </a:spcBef>
              <a:spcAft>
                <a:spcPts val="0"/>
              </a:spcAft>
              <a:buSzPts val="5200"/>
              <a:buFont typeface="Average"/>
              <a:buNone/>
              <a:defRPr sz="5200">
                <a:latin typeface="Average"/>
                <a:ea typeface="Average"/>
                <a:cs typeface="Average"/>
                <a:sym typeface="Average"/>
              </a:defRPr>
            </a:lvl4pPr>
            <a:lvl5pPr lvl="4" algn="ctr" rtl="0">
              <a:spcBef>
                <a:spcPts val="0"/>
              </a:spcBef>
              <a:spcAft>
                <a:spcPts val="0"/>
              </a:spcAft>
              <a:buSzPts val="5200"/>
              <a:buFont typeface="Average"/>
              <a:buNone/>
              <a:defRPr sz="5200">
                <a:latin typeface="Average"/>
                <a:ea typeface="Average"/>
                <a:cs typeface="Average"/>
                <a:sym typeface="Average"/>
              </a:defRPr>
            </a:lvl5pPr>
            <a:lvl6pPr lvl="5" algn="ctr" rtl="0">
              <a:spcBef>
                <a:spcPts val="0"/>
              </a:spcBef>
              <a:spcAft>
                <a:spcPts val="0"/>
              </a:spcAft>
              <a:buSzPts val="5200"/>
              <a:buFont typeface="Average"/>
              <a:buNone/>
              <a:defRPr sz="5200">
                <a:latin typeface="Average"/>
                <a:ea typeface="Average"/>
                <a:cs typeface="Average"/>
                <a:sym typeface="Average"/>
              </a:defRPr>
            </a:lvl6pPr>
            <a:lvl7pPr lvl="6" algn="ctr" rtl="0">
              <a:spcBef>
                <a:spcPts val="0"/>
              </a:spcBef>
              <a:spcAft>
                <a:spcPts val="0"/>
              </a:spcAft>
              <a:buSzPts val="5200"/>
              <a:buFont typeface="Average"/>
              <a:buNone/>
              <a:defRPr sz="5200">
                <a:latin typeface="Average"/>
                <a:ea typeface="Average"/>
                <a:cs typeface="Average"/>
                <a:sym typeface="Average"/>
              </a:defRPr>
            </a:lvl7pPr>
            <a:lvl8pPr lvl="7" algn="ctr" rtl="0">
              <a:spcBef>
                <a:spcPts val="0"/>
              </a:spcBef>
              <a:spcAft>
                <a:spcPts val="0"/>
              </a:spcAft>
              <a:buSzPts val="5200"/>
              <a:buFont typeface="Average"/>
              <a:buNone/>
              <a:defRPr sz="5200">
                <a:latin typeface="Average"/>
                <a:ea typeface="Average"/>
                <a:cs typeface="Average"/>
                <a:sym typeface="Average"/>
              </a:defRPr>
            </a:lvl8pPr>
            <a:lvl9pPr lvl="8" algn="ctr" rtl="0">
              <a:spcBef>
                <a:spcPts val="0"/>
              </a:spcBef>
              <a:spcAft>
                <a:spcPts val="0"/>
              </a:spcAft>
              <a:buSzPts val="5200"/>
              <a:buFont typeface="Average"/>
              <a:buNone/>
              <a:defRPr sz="5200">
                <a:latin typeface="Average"/>
                <a:ea typeface="Average"/>
                <a:cs typeface="Average"/>
                <a:sym typeface="Average"/>
              </a:defRPr>
            </a:lvl9pPr>
          </a:lstStyle>
          <a:p>
            <a:endParaRPr/>
          </a:p>
        </p:txBody>
      </p:sp>
      <p:sp>
        <p:nvSpPr>
          <p:cNvPr id="55" name="Google Shape;55;p14"/>
          <p:cNvSpPr txBox="1">
            <a:spLocks noGrp="1"/>
          </p:cNvSpPr>
          <p:nvPr>
            <p:ph type="subTitle" idx="1"/>
          </p:nvPr>
        </p:nvSpPr>
        <p:spPr>
          <a:xfrm>
            <a:off x="2032500" y="3743571"/>
            <a:ext cx="5079000" cy="27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Font typeface="Arimo"/>
              <a:buNone/>
              <a:defRPr sz="1500">
                <a:solidFill>
                  <a:srgbClr val="CCCCCC"/>
                </a:solidFill>
                <a:latin typeface="Cardo"/>
                <a:ea typeface="Cardo"/>
                <a:cs typeface="Cardo"/>
                <a:sym typeface="Cardo"/>
              </a:defRPr>
            </a:lvl1pPr>
            <a:lvl2pPr lvl="1" algn="ctr" rtl="0">
              <a:lnSpc>
                <a:spcPct val="100000"/>
              </a:lnSpc>
              <a:spcBef>
                <a:spcPts val="0"/>
              </a:spcBef>
              <a:spcAft>
                <a:spcPts val="0"/>
              </a:spcAft>
              <a:buSzPts val="2800"/>
              <a:buFont typeface="Arimo"/>
              <a:buNone/>
              <a:defRPr sz="2800">
                <a:latin typeface="Arimo"/>
                <a:ea typeface="Arimo"/>
                <a:cs typeface="Arimo"/>
                <a:sym typeface="Arimo"/>
              </a:defRPr>
            </a:lvl2pPr>
            <a:lvl3pPr lvl="2" algn="ctr" rtl="0">
              <a:lnSpc>
                <a:spcPct val="100000"/>
              </a:lnSpc>
              <a:spcBef>
                <a:spcPts val="0"/>
              </a:spcBef>
              <a:spcAft>
                <a:spcPts val="0"/>
              </a:spcAft>
              <a:buSzPts val="2800"/>
              <a:buFont typeface="Arimo"/>
              <a:buNone/>
              <a:defRPr sz="2800">
                <a:latin typeface="Arimo"/>
                <a:ea typeface="Arimo"/>
                <a:cs typeface="Arimo"/>
                <a:sym typeface="Arimo"/>
              </a:defRPr>
            </a:lvl3pPr>
            <a:lvl4pPr lvl="3" algn="ctr" rtl="0">
              <a:lnSpc>
                <a:spcPct val="100000"/>
              </a:lnSpc>
              <a:spcBef>
                <a:spcPts val="0"/>
              </a:spcBef>
              <a:spcAft>
                <a:spcPts val="0"/>
              </a:spcAft>
              <a:buSzPts val="2800"/>
              <a:buFont typeface="Arimo"/>
              <a:buNone/>
              <a:defRPr sz="2800">
                <a:latin typeface="Arimo"/>
                <a:ea typeface="Arimo"/>
                <a:cs typeface="Arimo"/>
                <a:sym typeface="Arimo"/>
              </a:defRPr>
            </a:lvl4pPr>
            <a:lvl5pPr lvl="4" algn="ctr" rtl="0">
              <a:lnSpc>
                <a:spcPct val="100000"/>
              </a:lnSpc>
              <a:spcBef>
                <a:spcPts val="0"/>
              </a:spcBef>
              <a:spcAft>
                <a:spcPts val="0"/>
              </a:spcAft>
              <a:buSzPts val="2800"/>
              <a:buFont typeface="Arimo"/>
              <a:buNone/>
              <a:defRPr sz="2800">
                <a:latin typeface="Arimo"/>
                <a:ea typeface="Arimo"/>
                <a:cs typeface="Arimo"/>
                <a:sym typeface="Arimo"/>
              </a:defRPr>
            </a:lvl5pPr>
            <a:lvl6pPr lvl="5" algn="ctr" rtl="0">
              <a:lnSpc>
                <a:spcPct val="100000"/>
              </a:lnSpc>
              <a:spcBef>
                <a:spcPts val="0"/>
              </a:spcBef>
              <a:spcAft>
                <a:spcPts val="0"/>
              </a:spcAft>
              <a:buSzPts val="2800"/>
              <a:buFont typeface="Arimo"/>
              <a:buNone/>
              <a:defRPr sz="2800">
                <a:latin typeface="Arimo"/>
                <a:ea typeface="Arimo"/>
                <a:cs typeface="Arimo"/>
                <a:sym typeface="Arimo"/>
              </a:defRPr>
            </a:lvl6pPr>
            <a:lvl7pPr lvl="6" algn="ctr" rtl="0">
              <a:lnSpc>
                <a:spcPct val="100000"/>
              </a:lnSpc>
              <a:spcBef>
                <a:spcPts val="0"/>
              </a:spcBef>
              <a:spcAft>
                <a:spcPts val="0"/>
              </a:spcAft>
              <a:buSzPts val="2800"/>
              <a:buFont typeface="Arimo"/>
              <a:buNone/>
              <a:defRPr sz="2800">
                <a:latin typeface="Arimo"/>
                <a:ea typeface="Arimo"/>
                <a:cs typeface="Arimo"/>
                <a:sym typeface="Arimo"/>
              </a:defRPr>
            </a:lvl7pPr>
            <a:lvl8pPr lvl="7" algn="ctr" rtl="0">
              <a:lnSpc>
                <a:spcPct val="100000"/>
              </a:lnSpc>
              <a:spcBef>
                <a:spcPts val="0"/>
              </a:spcBef>
              <a:spcAft>
                <a:spcPts val="0"/>
              </a:spcAft>
              <a:buSzPts val="2800"/>
              <a:buFont typeface="Arimo"/>
              <a:buNone/>
              <a:defRPr sz="2800">
                <a:latin typeface="Arimo"/>
                <a:ea typeface="Arimo"/>
                <a:cs typeface="Arimo"/>
                <a:sym typeface="Arimo"/>
              </a:defRPr>
            </a:lvl8pPr>
            <a:lvl9pPr lvl="8" algn="ctr" rtl="0">
              <a:lnSpc>
                <a:spcPct val="100000"/>
              </a:lnSpc>
              <a:spcBef>
                <a:spcPts val="0"/>
              </a:spcBef>
              <a:spcAft>
                <a:spcPts val="0"/>
              </a:spcAft>
              <a:buSzPts val="2800"/>
              <a:buFont typeface="Arimo"/>
              <a:buNone/>
              <a:defRPr sz="2800">
                <a:latin typeface="Arimo"/>
                <a:ea typeface="Arimo"/>
                <a:cs typeface="Arimo"/>
                <a:sym typeface="Arimo"/>
              </a:defRPr>
            </a:lvl9pPr>
          </a:lstStyle>
          <a:p>
            <a:endParaRPr/>
          </a:p>
        </p:txBody>
      </p:sp>
      <p:sp>
        <p:nvSpPr>
          <p:cNvPr id="56" name="Google Shape;56;p14"/>
          <p:cNvSpPr/>
          <p:nvPr/>
        </p:nvSpPr>
        <p:spPr>
          <a:xfrm>
            <a:off x="701400" y="545850"/>
            <a:ext cx="7741200" cy="4051800"/>
          </a:xfrm>
          <a:prstGeom prst="frame">
            <a:avLst>
              <a:gd name="adj1" fmla="val 951"/>
            </a:avLst>
          </a:prstGeom>
          <a:gradFill>
            <a:gsLst>
              <a:gs pos="0">
                <a:schemeClr val="accen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4"/>
          <p:cNvSpPr/>
          <p:nvPr/>
        </p:nvSpPr>
        <p:spPr>
          <a:xfrm>
            <a:off x="1701750" y="3353772"/>
            <a:ext cx="5740500" cy="42000"/>
          </a:xfrm>
          <a:prstGeom prst="rect">
            <a:avLst/>
          </a:prstGeom>
          <a:gradFill>
            <a:gsLst>
              <a:gs pos="0">
                <a:schemeClr val="accent1"/>
              </a:gs>
              <a:gs pos="100000">
                <a:schemeClr val="dk1"/>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940325" y="2849114"/>
            <a:ext cx="49395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7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0" name="Google Shape;60;p15"/>
          <p:cNvSpPr txBox="1">
            <a:spLocks noGrp="1"/>
          </p:cNvSpPr>
          <p:nvPr>
            <p:ph type="subTitle" idx="1"/>
          </p:nvPr>
        </p:nvSpPr>
        <p:spPr>
          <a:xfrm>
            <a:off x="940325" y="4129400"/>
            <a:ext cx="4462500" cy="359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7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 name="Google Shape;61;p15"/>
          <p:cNvSpPr txBox="1">
            <a:spLocks noGrp="1"/>
          </p:cNvSpPr>
          <p:nvPr>
            <p:ph type="title" idx="2" hasCustomPrompt="1"/>
          </p:nvPr>
        </p:nvSpPr>
        <p:spPr>
          <a:xfrm>
            <a:off x="1054775" y="722354"/>
            <a:ext cx="1905000" cy="1714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06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62" name="Google Shape;62;p15"/>
          <p:cNvSpPr/>
          <p:nvPr/>
        </p:nvSpPr>
        <p:spPr>
          <a:xfrm flipH="1">
            <a:off x="1982" y="3871525"/>
            <a:ext cx="9078300" cy="42000"/>
          </a:xfrm>
          <a:prstGeom prst="rect">
            <a:avLst/>
          </a:prstGeom>
          <a:gradFill>
            <a:gsLst>
              <a:gs pos="0">
                <a:schemeClr val="accent1"/>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3"/>
        <p:cNvGrpSpPr/>
        <p:nvPr/>
      </p:nvGrpSpPr>
      <p:grpSpPr>
        <a:xfrm>
          <a:off x="0" y="0"/>
          <a:ext cx="0" cy="0"/>
          <a:chOff x="0" y="0"/>
          <a:chExt cx="0" cy="0"/>
        </a:xfrm>
      </p:grpSpPr>
      <p:sp>
        <p:nvSpPr>
          <p:cNvPr id="64" name="Google Shape;64;p16"/>
          <p:cNvSpPr txBox="1">
            <a:spLocks noGrp="1"/>
          </p:cNvSpPr>
          <p:nvPr>
            <p:ph type="body" idx="1"/>
          </p:nvPr>
        </p:nvSpPr>
        <p:spPr>
          <a:xfrm>
            <a:off x="711725" y="1251350"/>
            <a:ext cx="7720500" cy="3317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AutoNum type="arabicPeriod"/>
              <a:defRPr sz="1200"/>
            </a:lvl1pPr>
            <a:lvl2pPr marL="914400" lvl="1" indent="-304800" rtl="0">
              <a:spcBef>
                <a:spcPts val="0"/>
              </a:spcBef>
              <a:spcAft>
                <a:spcPts val="0"/>
              </a:spcAft>
              <a:buClr>
                <a:srgbClr val="434343"/>
              </a:buClr>
              <a:buSzPts val="1200"/>
              <a:buFont typeface="Roboto Condensed Light"/>
              <a:buAutoNum type="alphaLcPeriod"/>
              <a:defRPr/>
            </a:lvl2pPr>
            <a:lvl3pPr marL="1371600" lvl="2" indent="-304800" rtl="0">
              <a:spcBef>
                <a:spcPts val="0"/>
              </a:spcBef>
              <a:spcAft>
                <a:spcPts val="0"/>
              </a:spcAft>
              <a:buClr>
                <a:srgbClr val="434343"/>
              </a:buClr>
              <a:buSzPts val="1200"/>
              <a:buFont typeface="Roboto Condensed Light"/>
              <a:buAutoNum type="romanLcPeriod"/>
              <a:defRPr/>
            </a:lvl3pPr>
            <a:lvl4pPr marL="1828800" lvl="3" indent="-304800" rtl="0">
              <a:spcBef>
                <a:spcPts val="0"/>
              </a:spcBef>
              <a:spcAft>
                <a:spcPts val="0"/>
              </a:spcAft>
              <a:buClr>
                <a:srgbClr val="434343"/>
              </a:buClr>
              <a:buSzPts val="1200"/>
              <a:buFont typeface="Roboto Condensed Light"/>
              <a:buAutoNum type="arabicPeriod"/>
              <a:defRPr/>
            </a:lvl4pPr>
            <a:lvl5pPr marL="2286000" lvl="4" indent="-304800" rtl="0">
              <a:spcBef>
                <a:spcPts val="0"/>
              </a:spcBef>
              <a:spcAft>
                <a:spcPts val="0"/>
              </a:spcAft>
              <a:buClr>
                <a:srgbClr val="434343"/>
              </a:buClr>
              <a:buSzPts val="1200"/>
              <a:buFont typeface="Roboto Condensed Light"/>
              <a:buAutoNum type="alphaLcPeriod"/>
              <a:defRPr/>
            </a:lvl5pPr>
            <a:lvl6pPr marL="2743200" lvl="5" indent="-304800" rtl="0">
              <a:spcBef>
                <a:spcPts val="0"/>
              </a:spcBef>
              <a:spcAft>
                <a:spcPts val="0"/>
              </a:spcAft>
              <a:buClr>
                <a:srgbClr val="434343"/>
              </a:buClr>
              <a:buSzPts val="1200"/>
              <a:buFont typeface="Roboto Condensed Light"/>
              <a:buAutoNum type="romanLcPeriod"/>
              <a:defRPr/>
            </a:lvl6pPr>
            <a:lvl7pPr marL="3200400" lvl="6" indent="-304800" rtl="0">
              <a:spcBef>
                <a:spcPts val="0"/>
              </a:spcBef>
              <a:spcAft>
                <a:spcPts val="0"/>
              </a:spcAft>
              <a:buClr>
                <a:srgbClr val="434343"/>
              </a:buClr>
              <a:buSzPts val="1200"/>
              <a:buFont typeface="Roboto Condensed Light"/>
              <a:buAutoNum type="arabicPeriod"/>
              <a:defRPr/>
            </a:lvl7pPr>
            <a:lvl8pPr marL="3657600" lvl="7" indent="-304800" rtl="0">
              <a:spcBef>
                <a:spcPts val="0"/>
              </a:spcBef>
              <a:spcAft>
                <a:spcPts val="0"/>
              </a:spcAft>
              <a:buClr>
                <a:srgbClr val="434343"/>
              </a:buClr>
              <a:buSzPts val="1200"/>
              <a:buFont typeface="Roboto Condensed Light"/>
              <a:buAutoNum type="alphaLcPeriod"/>
              <a:defRPr/>
            </a:lvl8pPr>
            <a:lvl9pPr marL="4114800" lvl="8" indent="-304800" rtl="0">
              <a:spcBef>
                <a:spcPts val="0"/>
              </a:spcBef>
              <a:spcAft>
                <a:spcPts val="0"/>
              </a:spcAft>
              <a:buClr>
                <a:srgbClr val="434343"/>
              </a:buClr>
              <a:buSzPts val="1200"/>
              <a:buFont typeface="Roboto Condensed Light"/>
              <a:buAutoNum type="romanLcPeriod"/>
              <a:defRPr/>
            </a:lvl9pPr>
          </a:lstStyle>
          <a:p>
            <a:endParaRPr/>
          </a:p>
        </p:txBody>
      </p:sp>
      <p:sp>
        <p:nvSpPr>
          <p:cNvPr id="65" name="Google Shape;65;p16"/>
          <p:cNvSpPr txBox="1">
            <a:spLocks noGrp="1"/>
          </p:cNvSpPr>
          <p:nvPr>
            <p:ph type="title"/>
          </p:nvPr>
        </p:nvSpPr>
        <p:spPr>
          <a:xfrm>
            <a:off x="711725" y="346300"/>
            <a:ext cx="7720500" cy="580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000">
                <a:latin typeface="Average"/>
                <a:ea typeface="Average"/>
                <a:cs typeface="Average"/>
                <a:sym typeface="Average"/>
              </a:defRPr>
            </a:lvl1pPr>
            <a:lvl2pPr lvl="1" rtl="0">
              <a:spcBef>
                <a:spcPts val="0"/>
              </a:spcBef>
              <a:spcAft>
                <a:spcPts val="0"/>
              </a:spcAft>
              <a:buSzPts val="2800"/>
              <a:buNone/>
              <a:defRPr>
                <a:latin typeface="Average"/>
                <a:ea typeface="Average"/>
                <a:cs typeface="Average"/>
                <a:sym typeface="Average"/>
              </a:defRPr>
            </a:lvl2pPr>
            <a:lvl3pPr lvl="2" rtl="0">
              <a:spcBef>
                <a:spcPts val="0"/>
              </a:spcBef>
              <a:spcAft>
                <a:spcPts val="0"/>
              </a:spcAft>
              <a:buSzPts val="2800"/>
              <a:buNone/>
              <a:defRPr>
                <a:latin typeface="Average"/>
                <a:ea typeface="Average"/>
                <a:cs typeface="Average"/>
                <a:sym typeface="Average"/>
              </a:defRPr>
            </a:lvl3pPr>
            <a:lvl4pPr lvl="3" rtl="0">
              <a:spcBef>
                <a:spcPts val="0"/>
              </a:spcBef>
              <a:spcAft>
                <a:spcPts val="0"/>
              </a:spcAft>
              <a:buSzPts val="2800"/>
              <a:buNone/>
              <a:defRPr>
                <a:latin typeface="Average"/>
                <a:ea typeface="Average"/>
                <a:cs typeface="Average"/>
                <a:sym typeface="Average"/>
              </a:defRPr>
            </a:lvl4pPr>
            <a:lvl5pPr lvl="4" rtl="0">
              <a:spcBef>
                <a:spcPts val="0"/>
              </a:spcBef>
              <a:spcAft>
                <a:spcPts val="0"/>
              </a:spcAft>
              <a:buSzPts val="2800"/>
              <a:buNone/>
              <a:defRPr>
                <a:latin typeface="Average"/>
                <a:ea typeface="Average"/>
                <a:cs typeface="Average"/>
                <a:sym typeface="Average"/>
              </a:defRPr>
            </a:lvl5pPr>
            <a:lvl6pPr lvl="5" rtl="0">
              <a:spcBef>
                <a:spcPts val="0"/>
              </a:spcBef>
              <a:spcAft>
                <a:spcPts val="0"/>
              </a:spcAft>
              <a:buSzPts val="2800"/>
              <a:buNone/>
              <a:defRPr>
                <a:latin typeface="Average"/>
                <a:ea typeface="Average"/>
                <a:cs typeface="Average"/>
                <a:sym typeface="Average"/>
              </a:defRPr>
            </a:lvl6pPr>
            <a:lvl7pPr lvl="6" rtl="0">
              <a:spcBef>
                <a:spcPts val="0"/>
              </a:spcBef>
              <a:spcAft>
                <a:spcPts val="0"/>
              </a:spcAft>
              <a:buSzPts val="2800"/>
              <a:buNone/>
              <a:defRPr>
                <a:latin typeface="Average"/>
                <a:ea typeface="Average"/>
                <a:cs typeface="Average"/>
                <a:sym typeface="Average"/>
              </a:defRPr>
            </a:lvl7pPr>
            <a:lvl8pPr lvl="7" rtl="0">
              <a:spcBef>
                <a:spcPts val="0"/>
              </a:spcBef>
              <a:spcAft>
                <a:spcPts val="0"/>
              </a:spcAft>
              <a:buSzPts val="2800"/>
              <a:buNone/>
              <a:defRPr>
                <a:latin typeface="Average"/>
                <a:ea typeface="Average"/>
                <a:cs typeface="Average"/>
                <a:sym typeface="Average"/>
              </a:defRPr>
            </a:lvl8pPr>
            <a:lvl9pPr lvl="8" rtl="0">
              <a:spcBef>
                <a:spcPts val="0"/>
              </a:spcBef>
              <a:spcAft>
                <a:spcPts val="0"/>
              </a:spcAft>
              <a:buSzPts val="2800"/>
              <a:buNone/>
              <a:defRPr>
                <a:latin typeface="Average"/>
                <a:ea typeface="Average"/>
                <a:cs typeface="Average"/>
                <a:sym typeface="Average"/>
              </a:defRPr>
            </a:lvl9pPr>
          </a:lstStyle>
          <a:p>
            <a:endParaRPr/>
          </a:p>
        </p:txBody>
      </p:sp>
      <p:sp>
        <p:nvSpPr>
          <p:cNvPr id="66" name="Google Shape;66;p16"/>
          <p:cNvSpPr/>
          <p:nvPr/>
        </p:nvSpPr>
        <p:spPr>
          <a:xfrm flipH="1">
            <a:off x="1864" y="1128322"/>
            <a:ext cx="5740500" cy="42000"/>
          </a:xfrm>
          <a:prstGeom prst="rect">
            <a:avLst/>
          </a:prstGeom>
          <a:gradFill>
            <a:gsLst>
              <a:gs pos="0">
                <a:schemeClr val="accent1"/>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7"/>
        <p:cNvGrpSpPr/>
        <p:nvPr/>
      </p:nvGrpSpPr>
      <p:grpSpPr>
        <a:xfrm>
          <a:off x="0" y="0"/>
          <a:ext cx="0" cy="0"/>
          <a:chOff x="0" y="0"/>
          <a:chExt cx="0" cy="0"/>
        </a:xfrm>
      </p:grpSpPr>
      <p:sp>
        <p:nvSpPr>
          <p:cNvPr id="68" name="Google Shape;68;p17"/>
          <p:cNvSpPr txBox="1">
            <a:spLocks noGrp="1"/>
          </p:cNvSpPr>
          <p:nvPr>
            <p:ph type="subTitle" idx="1"/>
          </p:nvPr>
        </p:nvSpPr>
        <p:spPr>
          <a:xfrm>
            <a:off x="1252750" y="3227143"/>
            <a:ext cx="2841000" cy="84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9" name="Google Shape;69;p17"/>
          <p:cNvSpPr txBox="1">
            <a:spLocks noGrp="1"/>
          </p:cNvSpPr>
          <p:nvPr>
            <p:ph type="subTitle" idx="2"/>
          </p:nvPr>
        </p:nvSpPr>
        <p:spPr>
          <a:xfrm>
            <a:off x="5050250" y="3227143"/>
            <a:ext cx="2841000" cy="84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 name="Google Shape;70;p17"/>
          <p:cNvSpPr txBox="1">
            <a:spLocks noGrp="1"/>
          </p:cNvSpPr>
          <p:nvPr>
            <p:ph type="title"/>
          </p:nvPr>
        </p:nvSpPr>
        <p:spPr>
          <a:xfrm>
            <a:off x="966250" y="2223525"/>
            <a:ext cx="3414000" cy="59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atin typeface="Average"/>
                <a:ea typeface="Average"/>
                <a:cs typeface="Average"/>
                <a:sym typeface="Average"/>
              </a:defRPr>
            </a:lvl1pPr>
            <a:lvl2pPr lvl="1" rtl="0">
              <a:spcBef>
                <a:spcPts val="0"/>
              </a:spcBef>
              <a:spcAft>
                <a:spcPts val="0"/>
              </a:spcAft>
              <a:buSzPts val="2800"/>
              <a:buNone/>
              <a:defRPr>
                <a:latin typeface="Average"/>
                <a:ea typeface="Average"/>
                <a:cs typeface="Average"/>
                <a:sym typeface="Average"/>
              </a:defRPr>
            </a:lvl2pPr>
            <a:lvl3pPr lvl="2" rtl="0">
              <a:spcBef>
                <a:spcPts val="0"/>
              </a:spcBef>
              <a:spcAft>
                <a:spcPts val="0"/>
              </a:spcAft>
              <a:buSzPts val="2800"/>
              <a:buNone/>
              <a:defRPr>
                <a:latin typeface="Average"/>
                <a:ea typeface="Average"/>
                <a:cs typeface="Average"/>
                <a:sym typeface="Average"/>
              </a:defRPr>
            </a:lvl3pPr>
            <a:lvl4pPr lvl="3" rtl="0">
              <a:spcBef>
                <a:spcPts val="0"/>
              </a:spcBef>
              <a:spcAft>
                <a:spcPts val="0"/>
              </a:spcAft>
              <a:buSzPts val="2800"/>
              <a:buNone/>
              <a:defRPr>
                <a:latin typeface="Average"/>
                <a:ea typeface="Average"/>
                <a:cs typeface="Average"/>
                <a:sym typeface="Average"/>
              </a:defRPr>
            </a:lvl4pPr>
            <a:lvl5pPr lvl="4" rtl="0">
              <a:spcBef>
                <a:spcPts val="0"/>
              </a:spcBef>
              <a:spcAft>
                <a:spcPts val="0"/>
              </a:spcAft>
              <a:buSzPts val="2800"/>
              <a:buNone/>
              <a:defRPr>
                <a:latin typeface="Average"/>
                <a:ea typeface="Average"/>
                <a:cs typeface="Average"/>
                <a:sym typeface="Average"/>
              </a:defRPr>
            </a:lvl5pPr>
            <a:lvl6pPr lvl="5" rtl="0">
              <a:spcBef>
                <a:spcPts val="0"/>
              </a:spcBef>
              <a:spcAft>
                <a:spcPts val="0"/>
              </a:spcAft>
              <a:buSzPts val="2800"/>
              <a:buNone/>
              <a:defRPr>
                <a:latin typeface="Average"/>
                <a:ea typeface="Average"/>
                <a:cs typeface="Average"/>
                <a:sym typeface="Average"/>
              </a:defRPr>
            </a:lvl6pPr>
            <a:lvl7pPr lvl="6" rtl="0">
              <a:spcBef>
                <a:spcPts val="0"/>
              </a:spcBef>
              <a:spcAft>
                <a:spcPts val="0"/>
              </a:spcAft>
              <a:buSzPts val="2800"/>
              <a:buNone/>
              <a:defRPr>
                <a:latin typeface="Average"/>
                <a:ea typeface="Average"/>
                <a:cs typeface="Average"/>
                <a:sym typeface="Average"/>
              </a:defRPr>
            </a:lvl7pPr>
            <a:lvl8pPr lvl="7" rtl="0">
              <a:spcBef>
                <a:spcPts val="0"/>
              </a:spcBef>
              <a:spcAft>
                <a:spcPts val="0"/>
              </a:spcAft>
              <a:buSzPts val="2800"/>
              <a:buNone/>
              <a:defRPr>
                <a:latin typeface="Average"/>
                <a:ea typeface="Average"/>
                <a:cs typeface="Average"/>
                <a:sym typeface="Average"/>
              </a:defRPr>
            </a:lvl8pPr>
            <a:lvl9pPr lvl="8" rtl="0">
              <a:spcBef>
                <a:spcPts val="0"/>
              </a:spcBef>
              <a:spcAft>
                <a:spcPts val="0"/>
              </a:spcAft>
              <a:buSzPts val="2800"/>
              <a:buNone/>
              <a:defRPr>
                <a:latin typeface="Average"/>
                <a:ea typeface="Average"/>
                <a:cs typeface="Average"/>
                <a:sym typeface="Average"/>
              </a:defRPr>
            </a:lvl9pPr>
          </a:lstStyle>
          <a:p>
            <a:endParaRPr/>
          </a:p>
        </p:txBody>
      </p:sp>
      <p:sp>
        <p:nvSpPr>
          <p:cNvPr id="71" name="Google Shape;71;p17"/>
          <p:cNvSpPr txBox="1">
            <a:spLocks noGrp="1"/>
          </p:cNvSpPr>
          <p:nvPr>
            <p:ph type="title" idx="3"/>
          </p:nvPr>
        </p:nvSpPr>
        <p:spPr>
          <a:xfrm>
            <a:off x="4763750" y="2223525"/>
            <a:ext cx="3414000" cy="59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atin typeface="Average"/>
                <a:ea typeface="Average"/>
                <a:cs typeface="Average"/>
                <a:sym typeface="Average"/>
              </a:defRPr>
            </a:lvl1pPr>
            <a:lvl2pPr lvl="1" rtl="0">
              <a:spcBef>
                <a:spcPts val="0"/>
              </a:spcBef>
              <a:spcAft>
                <a:spcPts val="0"/>
              </a:spcAft>
              <a:buSzPts val="2800"/>
              <a:buNone/>
              <a:defRPr>
                <a:latin typeface="Average"/>
                <a:ea typeface="Average"/>
                <a:cs typeface="Average"/>
                <a:sym typeface="Average"/>
              </a:defRPr>
            </a:lvl2pPr>
            <a:lvl3pPr lvl="2" rtl="0">
              <a:spcBef>
                <a:spcPts val="0"/>
              </a:spcBef>
              <a:spcAft>
                <a:spcPts val="0"/>
              </a:spcAft>
              <a:buSzPts val="2800"/>
              <a:buNone/>
              <a:defRPr>
                <a:latin typeface="Average"/>
                <a:ea typeface="Average"/>
                <a:cs typeface="Average"/>
                <a:sym typeface="Average"/>
              </a:defRPr>
            </a:lvl3pPr>
            <a:lvl4pPr lvl="3" rtl="0">
              <a:spcBef>
                <a:spcPts val="0"/>
              </a:spcBef>
              <a:spcAft>
                <a:spcPts val="0"/>
              </a:spcAft>
              <a:buSzPts val="2800"/>
              <a:buNone/>
              <a:defRPr>
                <a:latin typeface="Average"/>
                <a:ea typeface="Average"/>
                <a:cs typeface="Average"/>
                <a:sym typeface="Average"/>
              </a:defRPr>
            </a:lvl4pPr>
            <a:lvl5pPr lvl="4" rtl="0">
              <a:spcBef>
                <a:spcPts val="0"/>
              </a:spcBef>
              <a:spcAft>
                <a:spcPts val="0"/>
              </a:spcAft>
              <a:buSzPts val="2800"/>
              <a:buNone/>
              <a:defRPr>
                <a:latin typeface="Average"/>
                <a:ea typeface="Average"/>
                <a:cs typeface="Average"/>
                <a:sym typeface="Average"/>
              </a:defRPr>
            </a:lvl5pPr>
            <a:lvl6pPr lvl="5" rtl="0">
              <a:spcBef>
                <a:spcPts val="0"/>
              </a:spcBef>
              <a:spcAft>
                <a:spcPts val="0"/>
              </a:spcAft>
              <a:buSzPts val="2800"/>
              <a:buNone/>
              <a:defRPr>
                <a:latin typeface="Average"/>
                <a:ea typeface="Average"/>
                <a:cs typeface="Average"/>
                <a:sym typeface="Average"/>
              </a:defRPr>
            </a:lvl6pPr>
            <a:lvl7pPr lvl="6" rtl="0">
              <a:spcBef>
                <a:spcPts val="0"/>
              </a:spcBef>
              <a:spcAft>
                <a:spcPts val="0"/>
              </a:spcAft>
              <a:buSzPts val="2800"/>
              <a:buNone/>
              <a:defRPr>
                <a:latin typeface="Average"/>
                <a:ea typeface="Average"/>
                <a:cs typeface="Average"/>
                <a:sym typeface="Average"/>
              </a:defRPr>
            </a:lvl7pPr>
            <a:lvl8pPr lvl="7" rtl="0">
              <a:spcBef>
                <a:spcPts val="0"/>
              </a:spcBef>
              <a:spcAft>
                <a:spcPts val="0"/>
              </a:spcAft>
              <a:buSzPts val="2800"/>
              <a:buNone/>
              <a:defRPr>
                <a:latin typeface="Average"/>
                <a:ea typeface="Average"/>
                <a:cs typeface="Average"/>
                <a:sym typeface="Average"/>
              </a:defRPr>
            </a:lvl8pPr>
            <a:lvl9pPr lvl="8" rtl="0">
              <a:spcBef>
                <a:spcPts val="0"/>
              </a:spcBef>
              <a:spcAft>
                <a:spcPts val="0"/>
              </a:spcAft>
              <a:buSzPts val="2800"/>
              <a:buNone/>
              <a:defRPr>
                <a:latin typeface="Average"/>
                <a:ea typeface="Average"/>
                <a:cs typeface="Average"/>
                <a:sym typeface="Average"/>
              </a:defRPr>
            </a:lvl9pPr>
          </a:lstStyle>
          <a:p>
            <a:endParaRPr/>
          </a:p>
        </p:txBody>
      </p:sp>
      <p:sp>
        <p:nvSpPr>
          <p:cNvPr id="72" name="Google Shape;72;p17"/>
          <p:cNvSpPr txBox="1">
            <a:spLocks noGrp="1"/>
          </p:cNvSpPr>
          <p:nvPr>
            <p:ph type="title" idx="4"/>
          </p:nvPr>
        </p:nvSpPr>
        <p:spPr>
          <a:xfrm>
            <a:off x="711725" y="346300"/>
            <a:ext cx="7720500" cy="580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000">
                <a:latin typeface="Average"/>
                <a:ea typeface="Average"/>
                <a:cs typeface="Average"/>
                <a:sym typeface="Average"/>
              </a:defRPr>
            </a:lvl1pPr>
            <a:lvl2pPr lvl="1" rtl="0">
              <a:spcBef>
                <a:spcPts val="0"/>
              </a:spcBef>
              <a:spcAft>
                <a:spcPts val="0"/>
              </a:spcAft>
              <a:buSzPts val="2800"/>
              <a:buNone/>
              <a:defRPr>
                <a:latin typeface="Average"/>
                <a:ea typeface="Average"/>
                <a:cs typeface="Average"/>
                <a:sym typeface="Average"/>
              </a:defRPr>
            </a:lvl2pPr>
            <a:lvl3pPr lvl="2" rtl="0">
              <a:spcBef>
                <a:spcPts val="0"/>
              </a:spcBef>
              <a:spcAft>
                <a:spcPts val="0"/>
              </a:spcAft>
              <a:buSzPts val="2800"/>
              <a:buNone/>
              <a:defRPr>
                <a:latin typeface="Average"/>
                <a:ea typeface="Average"/>
                <a:cs typeface="Average"/>
                <a:sym typeface="Average"/>
              </a:defRPr>
            </a:lvl3pPr>
            <a:lvl4pPr lvl="3" rtl="0">
              <a:spcBef>
                <a:spcPts val="0"/>
              </a:spcBef>
              <a:spcAft>
                <a:spcPts val="0"/>
              </a:spcAft>
              <a:buSzPts val="2800"/>
              <a:buNone/>
              <a:defRPr>
                <a:latin typeface="Average"/>
                <a:ea typeface="Average"/>
                <a:cs typeface="Average"/>
                <a:sym typeface="Average"/>
              </a:defRPr>
            </a:lvl4pPr>
            <a:lvl5pPr lvl="4" rtl="0">
              <a:spcBef>
                <a:spcPts val="0"/>
              </a:spcBef>
              <a:spcAft>
                <a:spcPts val="0"/>
              </a:spcAft>
              <a:buSzPts val="2800"/>
              <a:buNone/>
              <a:defRPr>
                <a:latin typeface="Average"/>
                <a:ea typeface="Average"/>
                <a:cs typeface="Average"/>
                <a:sym typeface="Average"/>
              </a:defRPr>
            </a:lvl5pPr>
            <a:lvl6pPr lvl="5" rtl="0">
              <a:spcBef>
                <a:spcPts val="0"/>
              </a:spcBef>
              <a:spcAft>
                <a:spcPts val="0"/>
              </a:spcAft>
              <a:buSzPts val="2800"/>
              <a:buNone/>
              <a:defRPr>
                <a:latin typeface="Average"/>
                <a:ea typeface="Average"/>
                <a:cs typeface="Average"/>
                <a:sym typeface="Average"/>
              </a:defRPr>
            </a:lvl6pPr>
            <a:lvl7pPr lvl="6" rtl="0">
              <a:spcBef>
                <a:spcPts val="0"/>
              </a:spcBef>
              <a:spcAft>
                <a:spcPts val="0"/>
              </a:spcAft>
              <a:buSzPts val="2800"/>
              <a:buNone/>
              <a:defRPr>
                <a:latin typeface="Average"/>
                <a:ea typeface="Average"/>
                <a:cs typeface="Average"/>
                <a:sym typeface="Average"/>
              </a:defRPr>
            </a:lvl7pPr>
            <a:lvl8pPr lvl="7" rtl="0">
              <a:spcBef>
                <a:spcPts val="0"/>
              </a:spcBef>
              <a:spcAft>
                <a:spcPts val="0"/>
              </a:spcAft>
              <a:buSzPts val="2800"/>
              <a:buNone/>
              <a:defRPr>
                <a:latin typeface="Average"/>
                <a:ea typeface="Average"/>
                <a:cs typeface="Average"/>
                <a:sym typeface="Average"/>
              </a:defRPr>
            </a:lvl8pPr>
            <a:lvl9pPr lvl="8" rtl="0">
              <a:spcBef>
                <a:spcPts val="0"/>
              </a:spcBef>
              <a:spcAft>
                <a:spcPts val="0"/>
              </a:spcAft>
              <a:buSzPts val="2800"/>
              <a:buNone/>
              <a:defRPr>
                <a:latin typeface="Average"/>
                <a:ea typeface="Average"/>
                <a:cs typeface="Average"/>
                <a:sym typeface="Average"/>
              </a:defRPr>
            </a:lvl9pPr>
          </a:lstStyle>
          <a:p>
            <a:endParaRPr/>
          </a:p>
        </p:txBody>
      </p:sp>
      <p:sp>
        <p:nvSpPr>
          <p:cNvPr id="73" name="Google Shape;73;p17"/>
          <p:cNvSpPr/>
          <p:nvPr/>
        </p:nvSpPr>
        <p:spPr>
          <a:xfrm flipH="1">
            <a:off x="1864" y="1128322"/>
            <a:ext cx="5740500" cy="42000"/>
          </a:xfrm>
          <a:prstGeom prst="rect">
            <a:avLst/>
          </a:prstGeom>
          <a:gradFill>
            <a:gsLst>
              <a:gs pos="0">
                <a:schemeClr val="accent1"/>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711725" y="346300"/>
            <a:ext cx="7720500" cy="580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000">
                <a:latin typeface="Average"/>
                <a:ea typeface="Average"/>
                <a:cs typeface="Average"/>
                <a:sym typeface="Average"/>
              </a:defRPr>
            </a:lvl1pPr>
            <a:lvl2pPr lvl="1" rtl="0">
              <a:spcBef>
                <a:spcPts val="0"/>
              </a:spcBef>
              <a:spcAft>
                <a:spcPts val="0"/>
              </a:spcAft>
              <a:buSzPts val="2800"/>
              <a:buNone/>
              <a:defRPr>
                <a:latin typeface="Average"/>
                <a:ea typeface="Average"/>
                <a:cs typeface="Average"/>
                <a:sym typeface="Average"/>
              </a:defRPr>
            </a:lvl2pPr>
            <a:lvl3pPr lvl="2" rtl="0">
              <a:spcBef>
                <a:spcPts val="0"/>
              </a:spcBef>
              <a:spcAft>
                <a:spcPts val="0"/>
              </a:spcAft>
              <a:buSzPts val="2800"/>
              <a:buNone/>
              <a:defRPr>
                <a:latin typeface="Average"/>
                <a:ea typeface="Average"/>
                <a:cs typeface="Average"/>
                <a:sym typeface="Average"/>
              </a:defRPr>
            </a:lvl3pPr>
            <a:lvl4pPr lvl="3" rtl="0">
              <a:spcBef>
                <a:spcPts val="0"/>
              </a:spcBef>
              <a:spcAft>
                <a:spcPts val="0"/>
              </a:spcAft>
              <a:buSzPts val="2800"/>
              <a:buNone/>
              <a:defRPr>
                <a:latin typeface="Average"/>
                <a:ea typeface="Average"/>
                <a:cs typeface="Average"/>
                <a:sym typeface="Average"/>
              </a:defRPr>
            </a:lvl4pPr>
            <a:lvl5pPr lvl="4" rtl="0">
              <a:spcBef>
                <a:spcPts val="0"/>
              </a:spcBef>
              <a:spcAft>
                <a:spcPts val="0"/>
              </a:spcAft>
              <a:buSzPts val="2800"/>
              <a:buNone/>
              <a:defRPr>
                <a:latin typeface="Average"/>
                <a:ea typeface="Average"/>
                <a:cs typeface="Average"/>
                <a:sym typeface="Average"/>
              </a:defRPr>
            </a:lvl5pPr>
            <a:lvl6pPr lvl="5" rtl="0">
              <a:spcBef>
                <a:spcPts val="0"/>
              </a:spcBef>
              <a:spcAft>
                <a:spcPts val="0"/>
              </a:spcAft>
              <a:buSzPts val="2800"/>
              <a:buNone/>
              <a:defRPr>
                <a:latin typeface="Average"/>
                <a:ea typeface="Average"/>
                <a:cs typeface="Average"/>
                <a:sym typeface="Average"/>
              </a:defRPr>
            </a:lvl6pPr>
            <a:lvl7pPr lvl="6" rtl="0">
              <a:spcBef>
                <a:spcPts val="0"/>
              </a:spcBef>
              <a:spcAft>
                <a:spcPts val="0"/>
              </a:spcAft>
              <a:buSzPts val="2800"/>
              <a:buNone/>
              <a:defRPr>
                <a:latin typeface="Average"/>
                <a:ea typeface="Average"/>
                <a:cs typeface="Average"/>
                <a:sym typeface="Average"/>
              </a:defRPr>
            </a:lvl7pPr>
            <a:lvl8pPr lvl="7" rtl="0">
              <a:spcBef>
                <a:spcPts val="0"/>
              </a:spcBef>
              <a:spcAft>
                <a:spcPts val="0"/>
              </a:spcAft>
              <a:buSzPts val="2800"/>
              <a:buNone/>
              <a:defRPr>
                <a:latin typeface="Average"/>
                <a:ea typeface="Average"/>
                <a:cs typeface="Average"/>
                <a:sym typeface="Average"/>
              </a:defRPr>
            </a:lvl8pPr>
            <a:lvl9pPr lvl="8" rtl="0">
              <a:spcBef>
                <a:spcPts val="0"/>
              </a:spcBef>
              <a:spcAft>
                <a:spcPts val="0"/>
              </a:spcAft>
              <a:buSzPts val="2800"/>
              <a:buNone/>
              <a:defRPr>
                <a:latin typeface="Average"/>
                <a:ea typeface="Average"/>
                <a:cs typeface="Average"/>
                <a:sym typeface="Average"/>
              </a:defRPr>
            </a:lvl9pPr>
          </a:lstStyle>
          <a:p>
            <a:endParaRPr/>
          </a:p>
        </p:txBody>
      </p:sp>
      <p:sp>
        <p:nvSpPr>
          <p:cNvPr id="76" name="Google Shape;76;p18"/>
          <p:cNvSpPr/>
          <p:nvPr/>
        </p:nvSpPr>
        <p:spPr>
          <a:xfrm flipH="1">
            <a:off x="1864" y="1128322"/>
            <a:ext cx="5740500" cy="42000"/>
          </a:xfrm>
          <a:prstGeom prst="rect">
            <a:avLst/>
          </a:prstGeom>
          <a:gradFill>
            <a:gsLst>
              <a:gs pos="0">
                <a:schemeClr val="accent1"/>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7"/>
        <p:cNvGrpSpPr/>
        <p:nvPr/>
      </p:nvGrpSpPr>
      <p:grpSpPr>
        <a:xfrm>
          <a:off x="0" y="0"/>
          <a:ext cx="0" cy="0"/>
          <a:chOff x="0" y="0"/>
          <a:chExt cx="0" cy="0"/>
        </a:xfrm>
      </p:grpSpPr>
      <p:sp>
        <p:nvSpPr>
          <p:cNvPr id="78" name="Google Shape;78;p19"/>
          <p:cNvSpPr txBox="1">
            <a:spLocks noGrp="1"/>
          </p:cNvSpPr>
          <p:nvPr>
            <p:ph type="body" idx="1"/>
          </p:nvPr>
        </p:nvSpPr>
        <p:spPr>
          <a:xfrm>
            <a:off x="1391700" y="1764330"/>
            <a:ext cx="6360600" cy="2536500"/>
          </a:xfrm>
          <a:prstGeom prst="rect">
            <a:avLst/>
          </a:prstGeom>
        </p:spPr>
        <p:txBody>
          <a:bodyPr spcFirstLastPara="1" wrap="square" lIns="91425" tIns="91425" rIns="91425" bIns="91425" anchor="ctr" anchorCtr="0">
            <a:noAutofit/>
          </a:bodyPr>
          <a:lstStyle>
            <a:lvl1pPr marL="457200" lvl="0" indent="-323850" rtl="0">
              <a:lnSpc>
                <a:spcPct val="100000"/>
              </a:lnSpc>
              <a:spcBef>
                <a:spcPts val="0"/>
              </a:spcBef>
              <a:spcAft>
                <a:spcPts val="0"/>
              </a:spcAft>
              <a:buClr>
                <a:schemeClr val="lt2"/>
              </a:buClr>
              <a:buSzPts val="1500"/>
              <a:buChar char="●"/>
              <a:defRPr sz="1500"/>
            </a:lvl1pPr>
            <a:lvl2pPr marL="914400" lvl="1" indent="-317500" rtl="0">
              <a:spcBef>
                <a:spcPts val="0"/>
              </a:spcBef>
              <a:spcAft>
                <a:spcPts val="0"/>
              </a:spcAft>
              <a:buClr>
                <a:srgbClr val="595959"/>
              </a:buClr>
              <a:buSzPts val="1400"/>
              <a:buFont typeface="Anaheim"/>
              <a:buChar char="○"/>
              <a:defRPr sz="1200"/>
            </a:lvl2pPr>
            <a:lvl3pPr marL="1371600" lvl="2" indent="-317500" rtl="0">
              <a:spcBef>
                <a:spcPts val="0"/>
              </a:spcBef>
              <a:spcAft>
                <a:spcPts val="0"/>
              </a:spcAft>
              <a:buClr>
                <a:srgbClr val="595959"/>
              </a:buClr>
              <a:buSzPts val="1400"/>
              <a:buFont typeface="Anaheim"/>
              <a:buChar char="■"/>
              <a:defRPr sz="1200"/>
            </a:lvl3pPr>
            <a:lvl4pPr marL="1828800" lvl="3" indent="-317500" rtl="0">
              <a:spcBef>
                <a:spcPts val="0"/>
              </a:spcBef>
              <a:spcAft>
                <a:spcPts val="0"/>
              </a:spcAft>
              <a:buClr>
                <a:srgbClr val="595959"/>
              </a:buClr>
              <a:buSzPts val="1400"/>
              <a:buFont typeface="Anaheim"/>
              <a:buChar char="●"/>
              <a:defRPr sz="1200"/>
            </a:lvl4pPr>
            <a:lvl5pPr marL="2286000" lvl="4" indent="-317500" rtl="0">
              <a:spcBef>
                <a:spcPts val="0"/>
              </a:spcBef>
              <a:spcAft>
                <a:spcPts val="0"/>
              </a:spcAft>
              <a:buClr>
                <a:srgbClr val="595959"/>
              </a:buClr>
              <a:buSzPts val="1400"/>
              <a:buFont typeface="Anaheim"/>
              <a:buChar char="○"/>
              <a:defRPr sz="1200"/>
            </a:lvl5pPr>
            <a:lvl6pPr marL="2743200" lvl="5" indent="-317500" rtl="0">
              <a:spcBef>
                <a:spcPts val="0"/>
              </a:spcBef>
              <a:spcAft>
                <a:spcPts val="0"/>
              </a:spcAft>
              <a:buClr>
                <a:srgbClr val="595959"/>
              </a:buClr>
              <a:buSzPts val="1400"/>
              <a:buFont typeface="Anaheim"/>
              <a:buChar char="■"/>
              <a:defRPr sz="1200"/>
            </a:lvl6pPr>
            <a:lvl7pPr marL="3200400" lvl="6" indent="-317500" rtl="0">
              <a:spcBef>
                <a:spcPts val="0"/>
              </a:spcBef>
              <a:spcAft>
                <a:spcPts val="0"/>
              </a:spcAft>
              <a:buClr>
                <a:srgbClr val="595959"/>
              </a:buClr>
              <a:buSzPts val="1400"/>
              <a:buFont typeface="Anaheim"/>
              <a:buChar char="●"/>
              <a:defRPr sz="1200"/>
            </a:lvl7pPr>
            <a:lvl8pPr marL="3657600" lvl="7" indent="-317500" rtl="0">
              <a:spcBef>
                <a:spcPts val="0"/>
              </a:spcBef>
              <a:spcAft>
                <a:spcPts val="0"/>
              </a:spcAft>
              <a:buClr>
                <a:srgbClr val="595959"/>
              </a:buClr>
              <a:buSzPts val="1400"/>
              <a:buFont typeface="Anaheim"/>
              <a:buChar char="○"/>
              <a:defRPr sz="1200"/>
            </a:lvl8pPr>
            <a:lvl9pPr marL="4114800" lvl="8" indent="-317500" rtl="0">
              <a:spcBef>
                <a:spcPts val="0"/>
              </a:spcBef>
              <a:spcAft>
                <a:spcPts val="0"/>
              </a:spcAft>
              <a:buClr>
                <a:srgbClr val="595959"/>
              </a:buClr>
              <a:buSzPts val="1400"/>
              <a:buFont typeface="Anaheim"/>
              <a:buChar char="■"/>
              <a:defRPr sz="1200"/>
            </a:lvl9pPr>
          </a:lstStyle>
          <a:p>
            <a:endParaRPr/>
          </a:p>
        </p:txBody>
      </p:sp>
      <p:sp>
        <p:nvSpPr>
          <p:cNvPr id="79" name="Google Shape;79;p19"/>
          <p:cNvSpPr txBox="1">
            <a:spLocks noGrp="1"/>
          </p:cNvSpPr>
          <p:nvPr>
            <p:ph type="title"/>
          </p:nvPr>
        </p:nvSpPr>
        <p:spPr>
          <a:xfrm>
            <a:off x="711725" y="346300"/>
            <a:ext cx="7720500" cy="580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000">
                <a:latin typeface="Average"/>
                <a:ea typeface="Average"/>
                <a:cs typeface="Average"/>
                <a:sym typeface="Average"/>
              </a:defRPr>
            </a:lvl1pPr>
            <a:lvl2pPr lvl="1" rtl="0">
              <a:spcBef>
                <a:spcPts val="0"/>
              </a:spcBef>
              <a:spcAft>
                <a:spcPts val="0"/>
              </a:spcAft>
              <a:buSzPts val="2800"/>
              <a:buNone/>
              <a:defRPr>
                <a:latin typeface="Average"/>
                <a:ea typeface="Average"/>
                <a:cs typeface="Average"/>
                <a:sym typeface="Average"/>
              </a:defRPr>
            </a:lvl2pPr>
            <a:lvl3pPr lvl="2" rtl="0">
              <a:spcBef>
                <a:spcPts val="0"/>
              </a:spcBef>
              <a:spcAft>
                <a:spcPts val="0"/>
              </a:spcAft>
              <a:buSzPts val="2800"/>
              <a:buNone/>
              <a:defRPr>
                <a:latin typeface="Average"/>
                <a:ea typeface="Average"/>
                <a:cs typeface="Average"/>
                <a:sym typeface="Average"/>
              </a:defRPr>
            </a:lvl3pPr>
            <a:lvl4pPr lvl="3" rtl="0">
              <a:spcBef>
                <a:spcPts val="0"/>
              </a:spcBef>
              <a:spcAft>
                <a:spcPts val="0"/>
              </a:spcAft>
              <a:buSzPts val="2800"/>
              <a:buNone/>
              <a:defRPr>
                <a:latin typeface="Average"/>
                <a:ea typeface="Average"/>
                <a:cs typeface="Average"/>
                <a:sym typeface="Average"/>
              </a:defRPr>
            </a:lvl4pPr>
            <a:lvl5pPr lvl="4" rtl="0">
              <a:spcBef>
                <a:spcPts val="0"/>
              </a:spcBef>
              <a:spcAft>
                <a:spcPts val="0"/>
              </a:spcAft>
              <a:buSzPts val="2800"/>
              <a:buNone/>
              <a:defRPr>
                <a:latin typeface="Average"/>
                <a:ea typeface="Average"/>
                <a:cs typeface="Average"/>
                <a:sym typeface="Average"/>
              </a:defRPr>
            </a:lvl5pPr>
            <a:lvl6pPr lvl="5" rtl="0">
              <a:spcBef>
                <a:spcPts val="0"/>
              </a:spcBef>
              <a:spcAft>
                <a:spcPts val="0"/>
              </a:spcAft>
              <a:buSzPts val="2800"/>
              <a:buNone/>
              <a:defRPr>
                <a:latin typeface="Average"/>
                <a:ea typeface="Average"/>
                <a:cs typeface="Average"/>
                <a:sym typeface="Average"/>
              </a:defRPr>
            </a:lvl6pPr>
            <a:lvl7pPr lvl="6" rtl="0">
              <a:spcBef>
                <a:spcPts val="0"/>
              </a:spcBef>
              <a:spcAft>
                <a:spcPts val="0"/>
              </a:spcAft>
              <a:buSzPts val="2800"/>
              <a:buNone/>
              <a:defRPr>
                <a:latin typeface="Average"/>
                <a:ea typeface="Average"/>
                <a:cs typeface="Average"/>
                <a:sym typeface="Average"/>
              </a:defRPr>
            </a:lvl7pPr>
            <a:lvl8pPr lvl="7" rtl="0">
              <a:spcBef>
                <a:spcPts val="0"/>
              </a:spcBef>
              <a:spcAft>
                <a:spcPts val="0"/>
              </a:spcAft>
              <a:buSzPts val="2800"/>
              <a:buNone/>
              <a:defRPr>
                <a:latin typeface="Average"/>
                <a:ea typeface="Average"/>
                <a:cs typeface="Average"/>
                <a:sym typeface="Average"/>
              </a:defRPr>
            </a:lvl8pPr>
            <a:lvl9pPr lvl="8" rtl="0">
              <a:spcBef>
                <a:spcPts val="0"/>
              </a:spcBef>
              <a:spcAft>
                <a:spcPts val="0"/>
              </a:spcAft>
              <a:buSzPts val="2800"/>
              <a:buNone/>
              <a:defRPr>
                <a:latin typeface="Average"/>
                <a:ea typeface="Average"/>
                <a:cs typeface="Average"/>
                <a:sym typeface="Average"/>
              </a:defRPr>
            </a:lvl9pPr>
          </a:lstStyle>
          <a:p>
            <a:endParaRPr/>
          </a:p>
        </p:txBody>
      </p:sp>
      <p:sp>
        <p:nvSpPr>
          <p:cNvPr id="80" name="Google Shape;80;p19"/>
          <p:cNvSpPr/>
          <p:nvPr/>
        </p:nvSpPr>
        <p:spPr>
          <a:xfrm flipH="1">
            <a:off x="1864" y="1128322"/>
            <a:ext cx="5740500" cy="42000"/>
          </a:xfrm>
          <a:prstGeom prst="rect">
            <a:avLst/>
          </a:prstGeom>
          <a:gradFill>
            <a:gsLst>
              <a:gs pos="0">
                <a:schemeClr val="accent1"/>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1"/>
        <p:cNvGrpSpPr/>
        <p:nvPr/>
      </p:nvGrpSpPr>
      <p:grpSpPr>
        <a:xfrm>
          <a:off x="0" y="0"/>
          <a:ext cx="0" cy="0"/>
          <a:chOff x="0" y="0"/>
          <a:chExt cx="0" cy="0"/>
        </a:xfrm>
      </p:grpSpPr>
      <p:sp>
        <p:nvSpPr>
          <p:cNvPr id="82" name="Google Shape;82;p20"/>
          <p:cNvSpPr txBox="1">
            <a:spLocks noGrp="1"/>
          </p:cNvSpPr>
          <p:nvPr>
            <p:ph type="title"/>
          </p:nvPr>
        </p:nvSpPr>
        <p:spPr>
          <a:xfrm>
            <a:off x="1639050" y="1538154"/>
            <a:ext cx="5865900" cy="2116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800"/>
              <a:buNone/>
              <a:defRPr sz="79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3"/>
        <p:cNvGrpSpPr/>
        <p:nvPr/>
      </p:nvGrpSpPr>
      <p:grpSpPr>
        <a:xfrm>
          <a:off x="0" y="0"/>
          <a:ext cx="0" cy="0"/>
          <a:chOff x="0" y="0"/>
          <a:chExt cx="0" cy="0"/>
        </a:xfrm>
      </p:grpSpPr>
      <p:sp>
        <p:nvSpPr>
          <p:cNvPr id="84" name="Google Shape;84;p21"/>
          <p:cNvSpPr txBox="1">
            <a:spLocks noGrp="1"/>
          </p:cNvSpPr>
          <p:nvPr>
            <p:ph type="title"/>
          </p:nvPr>
        </p:nvSpPr>
        <p:spPr>
          <a:xfrm>
            <a:off x="1480800" y="1302625"/>
            <a:ext cx="6182400" cy="772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4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5" name="Google Shape;85;p21"/>
          <p:cNvSpPr txBox="1">
            <a:spLocks noGrp="1"/>
          </p:cNvSpPr>
          <p:nvPr>
            <p:ph type="subTitle" idx="1"/>
          </p:nvPr>
        </p:nvSpPr>
        <p:spPr>
          <a:xfrm>
            <a:off x="2433450" y="2585686"/>
            <a:ext cx="4277100" cy="1131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15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826700" y="3429784"/>
            <a:ext cx="4079100" cy="917700"/>
          </a:xfrm>
          <a:prstGeom prst="rect">
            <a:avLst/>
          </a:prstGeom>
        </p:spPr>
        <p:txBody>
          <a:bodyPr spcFirstLastPara="1" wrap="square" lIns="91425" tIns="91425" rIns="91425" bIns="91425" anchor="ctr" anchorCtr="0">
            <a:noAutofit/>
          </a:bodyPr>
          <a:lstStyle>
            <a:lvl1pPr marL="457200" lvl="0" indent="-228600" algn="ctr" rtl="0">
              <a:lnSpc>
                <a:spcPct val="100000"/>
              </a:lnSpc>
              <a:spcBef>
                <a:spcPts val="0"/>
              </a:spcBef>
              <a:spcAft>
                <a:spcPts val="0"/>
              </a:spcAft>
              <a:buSzPts val="1800"/>
              <a:buNone/>
              <a:defRPr sz="3600">
                <a:solidFill>
                  <a:schemeClr val="lt1"/>
                </a:solidFill>
              </a:defRPr>
            </a:lvl1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8"/>
        <p:cNvGrpSpPr/>
        <p:nvPr/>
      </p:nvGrpSpPr>
      <p:grpSpPr>
        <a:xfrm>
          <a:off x="0" y="0"/>
          <a:ext cx="0" cy="0"/>
          <a:chOff x="0" y="0"/>
          <a:chExt cx="0" cy="0"/>
        </a:xfrm>
      </p:grpSpPr>
      <p:sp>
        <p:nvSpPr>
          <p:cNvPr id="89" name="Google Shape;89;p23"/>
          <p:cNvSpPr txBox="1">
            <a:spLocks noGrp="1"/>
          </p:cNvSpPr>
          <p:nvPr>
            <p:ph type="title" hasCustomPrompt="1"/>
          </p:nvPr>
        </p:nvSpPr>
        <p:spPr>
          <a:xfrm>
            <a:off x="1977900" y="946271"/>
            <a:ext cx="5188200" cy="191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0" name="Google Shape;90;p23"/>
          <p:cNvSpPr txBox="1">
            <a:spLocks noGrp="1"/>
          </p:cNvSpPr>
          <p:nvPr>
            <p:ph type="subTitle" idx="1"/>
          </p:nvPr>
        </p:nvSpPr>
        <p:spPr>
          <a:xfrm>
            <a:off x="2165400" y="2860275"/>
            <a:ext cx="4813200" cy="109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1"/>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92"/>
        <p:cNvGrpSpPr/>
        <p:nvPr/>
      </p:nvGrpSpPr>
      <p:grpSpPr>
        <a:xfrm>
          <a:off x="0" y="0"/>
          <a:ext cx="0" cy="0"/>
          <a:chOff x="0" y="0"/>
          <a:chExt cx="0" cy="0"/>
        </a:xfrm>
      </p:grpSpPr>
      <p:sp>
        <p:nvSpPr>
          <p:cNvPr id="93" name="Google Shape;93;p25"/>
          <p:cNvSpPr txBox="1">
            <a:spLocks noGrp="1"/>
          </p:cNvSpPr>
          <p:nvPr>
            <p:ph type="title"/>
          </p:nvPr>
        </p:nvSpPr>
        <p:spPr>
          <a:xfrm>
            <a:off x="711725" y="346300"/>
            <a:ext cx="7720500" cy="580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000">
                <a:latin typeface="Average"/>
                <a:ea typeface="Average"/>
                <a:cs typeface="Average"/>
                <a:sym typeface="Average"/>
              </a:defRPr>
            </a:lvl1pPr>
            <a:lvl2pPr lvl="1" rtl="0">
              <a:spcBef>
                <a:spcPts val="0"/>
              </a:spcBef>
              <a:spcAft>
                <a:spcPts val="0"/>
              </a:spcAft>
              <a:buSzPts val="2800"/>
              <a:buNone/>
              <a:defRPr>
                <a:latin typeface="Average"/>
                <a:ea typeface="Average"/>
                <a:cs typeface="Average"/>
                <a:sym typeface="Average"/>
              </a:defRPr>
            </a:lvl2pPr>
            <a:lvl3pPr lvl="2" rtl="0">
              <a:spcBef>
                <a:spcPts val="0"/>
              </a:spcBef>
              <a:spcAft>
                <a:spcPts val="0"/>
              </a:spcAft>
              <a:buSzPts val="2800"/>
              <a:buNone/>
              <a:defRPr>
                <a:latin typeface="Average"/>
                <a:ea typeface="Average"/>
                <a:cs typeface="Average"/>
                <a:sym typeface="Average"/>
              </a:defRPr>
            </a:lvl3pPr>
            <a:lvl4pPr lvl="3" rtl="0">
              <a:spcBef>
                <a:spcPts val="0"/>
              </a:spcBef>
              <a:spcAft>
                <a:spcPts val="0"/>
              </a:spcAft>
              <a:buSzPts val="2800"/>
              <a:buNone/>
              <a:defRPr>
                <a:latin typeface="Average"/>
                <a:ea typeface="Average"/>
                <a:cs typeface="Average"/>
                <a:sym typeface="Average"/>
              </a:defRPr>
            </a:lvl4pPr>
            <a:lvl5pPr lvl="4" rtl="0">
              <a:spcBef>
                <a:spcPts val="0"/>
              </a:spcBef>
              <a:spcAft>
                <a:spcPts val="0"/>
              </a:spcAft>
              <a:buSzPts val="2800"/>
              <a:buNone/>
              <a:defRPr>
                <a:latin typeface="Average"/>
                <a:ea typeface="Average"/>
                <a:cs typeface="Average"/>
                <a:sym typeface="Average"/>
              </a:defRPr>
            </a:lvl5pPr>
            <a:lvl6pPr lvl="5" rtl="0">
              <a:spcBef>
                <a:spcPts val="0"/>
              </a:spcBef>
              <a:spcAft>
                <a:spcPts val="0"/>
              </a:spcAft>
              <a:buSzPts val="2800"/>
              <a:buNone/>
              <a:defRPr>
                <a:latin typeface="Average"/>
                <a:ea typeface="Average"/>
                <a:cs typeface="Average"/>
                <a:sym typeface="Average"/>
              </a:defRPr>
            </a:lvl6pPr>
            <a:lvl7pPr lvl="6" rtl="0">
              <a:spcBef>
                <a:spcPts val="0"/>
              </a:spcBef>
              <a:spcAft>
                <a:spcPts val="0"/>
              </a:spcAft>
              <a:buSzPts val="2800"/>
              <a:buNone/>
              <a:defRPr>
                <a:latin typeface="Average"/>
                <a:ea typeface="Average"/>
                <a:cs typeface="Average"/>
                <a:sym typeface="Average"/>
              </a:defRPr>
            </a:lvl7pPr>
            <a:lvl8pPr lvl="7" rtl="0">
              <a:spcBef>
                <a:spcPts val="0"/>
              </a:spcBef>
              <a:spcAft>
                <a:spcPts val="0"/>
              </a:spcAft>
              <a:buSzPts val="2800"/>
              <a:buNone/>
              <a:defRPr>
                <a:latin typeface="Average"/>
                <a:ea typeface="Average"/>
                <a:cs typeface="Average"/>
                <a:sym typeface="Average"/>
              </a:defRPr>
            </a:lvl8pPr>
            <a:lvl9pPr lvl="8" rtl="0">
              <a:spcBef>
                <a:spcPts val="0"/>
              </a:spcBef>
              <a:spcAft>
                <a:spcPts val="0"/>
              </a:spcAft>
              <a:buSzPts val="2800"/>
              <a:buNone/>
              <a:defRPr>
                <a:latin typeface="Average"/>
                <a:ea typeface="Average"/>
                <a:cs typeface="Average"/>
                <a:sym typeface="Average"/>
              </a:defRPr>
            </a:lvl9pPr>
          </a:lstStyle>
          <a:p>
            <a:endParaRPr/>
          </a:p>
        </p:txBody>
      </p:sp>
      <p:sp>
        <p:nvSpPr>
          <p:cNvPr id="94" name="Google Shape;94;p25"/>
          <p:cNvSpPr txBox="1">
            <a:spLocks noGrp="1"/>
          </p:cNvSpPr>
          <p:nvPr>
            <p:ph type="title" idx="2"/>
          </p:nvPr>
        </p:nvSpPr>
        <p:spPr>
          <a:xfrm>
            <a:off x="1976771" y="1328965"/>
            <a:ext cx="2124300" cy="980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verage"/>
                <a:ea typeface="Average"/>
                <a:cs typeface="Average"/>
                <a:sym typeface="Average"/>
              </a:defRPr>
            </a:lvl1pPr>
            <a:lvl2pPr lvl="1" rtl="0">
              <a:spcBef>
                <a:spcPts val="0"/>
              </a:spcBef>
              <a:spcAft>
                <a:spcPts val="0"/>
              </a:spcAft>
              <a:buSzPts val="2800"/>
              <a:buNone/>
              <a:defRPr>
                <a:latin typeface="Average"/>
                <a:ea typeface="Average"/>
                <a:cs typeface="Average"/>
                <a:sym typeface="Average"/>
              </a:defRPr>
            </a:lvl2pPr>
            <a:lvl3pPr lvl="2" rtl="0">
              <a:spcBef>
                <a:spcPts val="0"/>
              </a:spcBef>
              <a:spcAft>
                <a:spcPts val="0"/>
              </a:spcAft>
              <a:buSzPts val="2800"/>
              <a:buNone/>
              <a:defRPr>
                <a:latin typeface="Average"/>
                <a:ea typeface="Average"/>
                <a:cs typeface="Average"/>
                <a:sym typeface="Average"/>
              </a:defRPr>
            </a:lvl3pPr>
            <a:lvl4pPr lvl="3" rtl="0">
              <a:spcBef>
                <a:spcPts val="0"/>
              </a:spcBef>
              <a:spcAft>
                <a:spcPts val="0"/>
              </a:spcAft>
              <a:buSzPts val="2800"/>
              <a:buNone/>
              <a:defRPr>
                <a:latin typeface="Average"/>
                <a:ea typeface="Average"/>
                <a:cs typeface="Average"/>
                <a:sym typeface="Average"/>
              </a:defRPr>
            </a:lvl4pPr>
            <a:lvl5pPr lvl="4" rtl="0">
              <a:spcBef>
                <a:spcPts val="0"/>
              </a:spcBef>
              <a:spcAft>
                <a:spcPts val="0"/>
              </a:spcAft>
              <a:buSzPts val="2800"/>
              <a:buNone/>
              <a:defRPr>
                <a:latin typeface="Average"/>
                <a:ea typeface="Average"/>
                <a:cs typeface="Average"/>
                <a:sym typeface="Average"/>
              </a:defRPr>
            </a:lvl5pPr>
            <a:lvl6pPr lvl="5" rtl="0">
              <a:spcBef>
                <a:spcPts val="0"/>
              </a:spcBef>
              <a:spcAft>
                <a:spcPts val="0"/>
              </a:spcAft>
              <a:buSzPts val="2800"/>
              <a:buNone/>
              <a:defRPr>
                <a:latin typeface="Average"/>
                <a:ea typeface="Average"/>
                <a:cs typeface="Average"/>
                <a:sym typeface="Average"/>
              </a:defRPr>
            </a:lvl6pPr>
            <a:lvl7pPr lvl="6" rtl="0">
              <a:spcBef>
                <a:spcPts val="0"/>
              </a:spcBef>
              <a:spcAft>
                <a:spcPts val="0"/>
              </a:spcAft>
              <a:buSzPts val="2800"/>
              <a:buNone/>
              <a:defRPr>
                <a:latin typeface="Average"/>
                <a:ea typeface="Average"/>
                <a:cs typeface="Average"/>
                <a:sym typeface="Average"/>
              </a:defRPr>
            </a:lvl7pPr>
            <a:lvl8pPr lvl="7" rtl="0">
              <a:spcBef>
                <a:spcPts val="0"/>
              </a:spcBef>
              <a:spcAft>
                <a:spcPts val="0"/>
              </a:spcAft>
              <a:buSzPts val="2800"/>
              <a:buNone/>
              <a:defRPr>
                <a:latin typeface="Average"/>
                <a:ea typeface="Average"/>
                <a:cs typeface="Average"/>
                <a:sym typeface="Average"/>
              </a:defRPr>
            </a:lvl8pPr>
            <a:lvl9pPr lvl="8" rtl="0">
              <a:spcBef>
                <a:spcPts val="0"/>
              </a:spcBef>
              <a:spcAft>
                <a:spcPts val="0"/>
              </a:spcAft>
              <a:buSzPts val="2800"/>
              <a:buNone/>
              <a:defRPr>
                <a:latin typeface="Average"/>
                <a:ea typeface="Average"/>
                <a:cs typeface="Average"/>
                <a:sym typeface="Average"/>
              </a:defRPr>
            </a:lvl9pPr>
          </a:lstStyle>
          <a:p>
            <a:endParaRPr/>
          </a:p>
        </p:txBody>
      </p:sp>
      <p:sp>
        <p:nvSpPr>
          <p:cNvPr id="95" name="Google Shape;95;p25"/>
          <p:cNvSpPr txBox="1">
            <a:spLocks noGrp="1"/>
          </p:cNvSpPr>
          <p:nvPr>
            <p:ph type="subTitle" idx="1"/>
          </p:nvPr>
        </p:nvSpPr>
        <p:spPr>
          <a:xfrm>
            <a:off x="1976771" y="2301846"/>
            <a:ext cx="2302800" cy="650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 name="Google Shape;96;p25"/>
          <p:cNvSpPr txBox="1">
            <a:spLocks noGrp="1"/>
          </p:cNvSpPr>
          <p:nvPr>
            <p:ph type="title" idx="3"/>
          </p:nvPr>
        </p:nvSpPr>
        <p:spPr>
          <a:xfrm>
            <a:off x="5711129" y="1328956"/>
            <a:ext cx="2124300" cy="980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verage"/>
                <a:ea typeface="Average"/>
                <a:cs typeface="Average"/>
                <a:sym typeface="Average"/>
              </a:defRPr>
            </a:lvl1pPr>
            <a:lvl2pPr lvl="1" rtl="0">
              <a:spcBef>
                <a:spcPts val="0"/>
              </a:spcBef>
              <a:spcAft>
                <a:spcPts val="0"/>
              </a:spcAft>
              <a:buSzPts val="2800"/>
              <a:buNone/>
              <a:defRPr>
                <a:latin typeface="Average"/>
                <a:ea typeface="Average"/>
                <a:cs typeface="Average"/>
                <a:sym typeface="Average"/>
              </a:defRPr>
            </a:lvl2pPr>
            <a:lvl3pPr lvl="2" rtl="0">
              <a:spcBef>
                <a:spcPts val="0"/>
              </a:spcBef>
              <a:spcAft>
                <a:spcPts val="0"/>
              </a:spcAft>
              <a:buSzPts val="2800"/>
              <a:buNone/>
              <a:defRPr>
                <a:latin typeface="Average"/>
                <a:ea typeface="Average"/>
                <a:cs typeface="Average"/>
                <a:sym typeface="Average"/>
              </a:defRPr>
            </a:lvl3pPr>
            <a:lvl4pPr lvl="3" rtl="0">
              <a:spcBef>
                <a:spcPts val="0"/>
              </a:spcBef>
              <a:spcAft>
                <a:spcPts val="0"/>
              </a:spcAft>
              <a:buSzPts val="2800"/>
              <a:buNone/>
              <a:defRPr>
                <a:latin typeface="Average"/>
                <a:ea typeface="Average"/>
                <a:cs typeface="Average"/>
                <a:sym typeface="Average"/>
              </a:defRPr>
            </a:lvl4pPr>
            <a:lvl5pPr lvl="4" rtl="0">
              <a:spcBef>
                <a:spcPts val="0"/>
              </a:spcBef>
              <a:spcAft>
                <a:spcPts val="0"/>
              </a:spcAft>
              <a:buSzPts val="2800"/>
              <a:buNone/>
              <a:defRPr>
                <a:latin typeface="Average"/>
                <a:ea typeface="Average"/>
                <a:cs typeface="Average"/>
                <a:sym typeface="Average"/>
              </a:defRPr>
            </a:lvl5pPr>
            <a:lvl6pPr lvl="5" rtl="0">
              <a:spcBef>
                <a:spcPts val="0"/>
              </a:spcBef>
              <a:spcAft>
                <a:spcPts val="0"/>
              </a:spcAft>
              <a:buSzPts val="2800"/>
              <a:buNone/>
              <a:defRPr>
                <a:latin typeface="Average"/>
                <a:ea typeface="Average"/>
                <a:cs typeface="Average"/>
                <a:sym typeface="Average"/>
              </a:defRPr>
            </a:lvl6pPr>
            <a:lvl7pPr lvl="6" rtl="0">
              <a:spcBef>
                <a:spcPts val="0"/>
              </a:spcBef>
              <a:spcAft>
                <a:spcPts val="0"/>
              </a:spcAft>
              <a:buSzPts val="2800"/>
              <a:buNone/>
              <a:defRPr>
                <a:latin typeface="Average"/>
                <a:ea typeface="Average"/>
                <a:cs typeface="Average"/>
                <a:sym typeface="Average"/>
              </a:defRPr>
            </a:lvl7pPr>
            <a:lvl8pPr lvl="7" rtl="0">
              <a:spcBef>
                <a:spcPts val="0"/>
              </a:spcBef>
              <a:spcAft>
                <a:spcPts val="0"/>
              </a:spcAft>
              <a:buSzPts val="2800"/>
              <a:buNone/>
              <a:defRPr>
                <a:latin typeface="Average"/>
                <a:ea typeface="Average"/>
                <a:cs typeface="Average"/>
                <a:sym typeface="Average"/>
              </a:defRPr>
            </a:lvl8pPr>
            <a:lvl9pPr lvl="8" rtl="0">
              <a:spcBef>
                <a:spcPts val="0"/>
              </a:spcBef>
              <a:spcAft>
                <a:spcPts val="0"/>
              </a:spcAft>
              <a:buSzPts val="2800"/>
              <a:buNone/>
              <a:defRPr>
                <a:latin typeface="Average"/>
                <a:ea typeface="Average"/>
                <a:cs typeface="Average"/>
                <a:sym typeface="Average"/>
              </a:defRPr>
            </a:lvl9pPr>
          </a:lstStyle>
          <a:p>
            <a:endParaRPr/>
          </a:p>
        </p:txBody>
      </p:sp>
      <p:sp>
        <p:nvSpPr>
          <p:cNvPr id="97" name="Google Shape;97;p25"/>
          <p:cNvSpPr txBox="1">
            <a:spLocks noGrp="1"/>
          </p:cNvSpPr>
          <p:nvPr>
            <p:ph type="subTitle" idx="4"/>
          </p:nvPr>
        </p:nvSpPr>
        <p:spPr>
          <a:xfrm>
            <a:off x="5711121" y="2301846"/>
            <a:ext cx="2302800" cy="650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 name="Google Shape;98;p25"/>
          <p:cNvSpPr txBox="1">
            <a:spLocks noGrp="1"/>
          </p:cNvSpPr>
          <p:nvPr>
            <p:ph type="title" idx="5"/>
          </p:nvPr>
        </p:nvSpPr>
        <p:spPr>
          <a:xfrm>
            <a:off x="1976771" y="3030431"/>
            <a:ext cx="2124300" cy="980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verage"/>
                <a:ea typeface="Average"/>
                <a:cs typeface="Average"/>
                <a:sym typeface="Average"/>
              </a:defRPr>
            </a:lvl1pPr>
            <a:lvl2pPr lvl="1" rtl="0">
              <a:spcBef>
                <a:spcPts val="0"/>
              </a:spcBef>
              <a:spcAft>
                <a:spcPts val="0"/>
              </a:spcAft>
              <a:buSzPts val="2800"/>
              <a:buNone/>
              <a:defRPr>
                <a:latin typeface="Average"/>
                <a:ea typeface="Average"/>
                <a:cs typeface="Average"/>
                <a:sym typeface="Average"/>
              </a:defRPr>
            </a:lvl2pPr>
            <a:lvl3pPr lvl="2" rtl="0">
              <a:spcBef>
                <a:spcPts val="0"/>
              </a:spcBef>
              <a:spcAft>
                <a:spcPts val="0"/>
              </a:spcAft>
              <a:buSzPts val="2800"/>
              <a:buNone/>
              <a:defRPr>
                <a:latin typeface="Average"/>
                <a:ea typeface="Average"/>
                <a:cs typeface="Average"/>
                <a:sym typeface="Average"/>
              </a:defRPr>
            </a:lvl3pPr>
            <a:lvl4pPr lvl="3" rtl="0">
              <a:spcBef>
                <a:spcPts val="0"/>
              </a:spcBef>
              <a:spcAft>
                <a:spcPts val="0"/>
              </a:spcAft>
              <a:buSzPts val="2800"/>
              <a:buNone/>
              <a:defRPr>
                <a:latin typeface="Average"/>
                <a:ea typeface="Average"/>
                <a:cs typeface="Average"/>
                <a:sym typeface="Average"/>
              </a:defRPr>
            </a:lvl4pPr>
            <a:lvl5pPr lvl="4" rtl="0">
              <a:spcBef>
                <a:spcPts val="0"/>
              </a:spcBef>
              <a:spcAft>
                <a:spcPts val="0"/>
              </a:spcAft>
              <a:buSzPts val="2800"/>
              <a:buNone/>
              <a:defRPr>
                <a:latin typeface="Average"/>
                <a:ea typeface="Average"/>
                <a:cs typeface="Average"/>
                <a:sym typeface="Average"/>
              </a:defRPr>
            </a:lvl5pPr>
            <a:lvl6pPr lvl="5" rtl="0">
              <a:spcBef>
                <a:spcPts val="0"/>
              </a:spcBef>
              <a:spcAft>
                <a:spcPts val="0"/>
              </a:spcAft>
              <a:buSzPts val="2800"/>
              <a:buNone/>
              <a:defRPr>
                <a:latin typeface="Average"/>
                <a:ea typeface="Average"/>
                <a:cs typeface="Average"/>
                <a:sym typeface="Average"/>
              </a:defRPr>
            </a:lvl6pPr>
            <a:lvl7pPr lvl="6" rtl="0">
              <a:spcBef>
                <a:spcPts val="0"/>
              </a:spcBef>
              <a:spcAft>
                <a:spcPts val="0"/>
              </a:spcAft>
              <a:buSzPts val="2800"/>
              <a:buNone/>
              <a:defRPr>
                <a:latin typeface="Average"/>
                <a:ea typeface="Average"/>
                <a:cs typeface="Average"/>
                <a:sym typeface="Average"/>
              </a:defRPr>
            </a:lvl7pPr>
            <a:lvl8pPr lvl="7" rtl="0">
              <a:spcBef>
                <a:spcPts val="0"/>
              </a:spcBef>
              <a:spcAft>
                <a:spcPts val="0"/>
              </a:spcAft>
              <a:buSzPts val="2800"/>
              <a:buNone/>
              <a:defRPr>
                <a:latin typeface="Average"/>
                <a:ea typeface="Average"/>
                <a:cs typeface="Average"/>
                <a:sym typeface="Average"/>
              </a:defRPr>
            </a:lvl8pPr>
            <a:lvl9pPr lvl="8" rtl="0">
              <a:spcBef>
                <a:spcPts val="0"/>
              </a:spcBef>
              <a:spcAft>
                <a:spcPts val="0"/>
              </a:spcAft>
              <a:buSzPts val="2800"/>
              <a:buNone/>
              <a:defRPr>
                <a:latin typeface="Average"/>
                <a:ea typeface="Average"/>
                <a:cs typeface="Average"/>
                <a:sym typeface="Average"/>
              </a:defRPr>
            </a:lvl9pPr>
          </a:lstStyle>
          <a:p>
            <a:endParaRPr/>
          </a:p>
        </p:txBody>
      </p:sp>
      <p:sp>
        <p:nvSpPr>
          <p:cNvPr id="99" name="Google Shape;99;p25"/>
          <p:cNvSpPr txBox="1">
            <a:spLocks noGrp="1"/>
          </p:cNvSpPr>
          <p:nvPr>
            <p:ph type="subTitle" idx="6"/>
          </p:nvPr>
        </p:nvSpPr>
        <p:spPr>
          <a:xfrm>
            <a:off x="1976771" y="3990847"/>
            <a:ext cx="2302800" cy="650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0" name="Google Shape;100;p25"/>
          <p:cNvSpPr txBox="1">
            <a:spLocks noGrp="1"/>
          </p:cNvSpPr>
          <p:nvPr>
            <p:ph type="title" idx="7"/>
          </p:nvPr>
        </p:nvSpPr>
        <p:spPr>
          <a:xfrm>
            <a:off x="5711121" y="3030431"/>
            <a:ext cx="2124300" cy="980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Average"/>
                <a:ea typeface="Average"/>
                <a:cs typeface="Average"/>
                <a:sym typeface="Average"/>
              </a:defRPr>
            </a:lvl1pPr>
            <a:lvl2pPr lvl="1" rtl="0">
              <a:spcBef>
                <a:spcPts val="0"/>
              </a:spcBef>
              <a:spcAft>
                <a:spcPts val="0"/>
              </a:spcAft>
              <a:buSzPts val="2800"/>
              <a:buNone/>
              <a:defRPr>
                <a:latin typeface="Average"/>
                <a:ea typeface="Average"/>
                <a:cs typeface="Average"/>
                <a:sym typeface="Average"/>
              </a:defRPr>
            </a:lvl2pPr>
            <a:lvl3pPr lvl="2" rtl="0">
              <a:spcBef>
                <a:spcPts val="0"/>
              </a:spcBef>
              <a:spcAft>
                <a:spcPts val="0"/>
              </a:spcAft>
              <a:buSzPts val="2800"/>
              <a:buNone/>
              <a:defRPr>
                <a:latin typeface="Average"/>
                <a:ea typeface="Average"/>
                <a:cs typeface="Average"/>
                <a:sym typeface="Average"/>
              </a:defRPr>
            </a:lvl3pPr>
            <a:lvl4pPr lvl="3" rtl="0">
              <a:spcBef>
                <a:spcPts val="0"/>
              </a:spcBef>
              <a:spcAft>
                <a:spcPts val="0"/>
              </a:spcAft>
              <a:buSzPts val="2800"/>
              <a:buNone/>
              <a:defRPr>
                <a:latin typeface="Average"/>
                <a:ea typeface="Average"/>
                <a:cs typeface="Average"/>
                <a:sym typeface="Average"/>
              </a:defRPr>
            </a:lvl4pPr>
            <a:lvl5pPr lvl="4" rtl="0">
              <a:spcBef>
                <a:spcPts val="0"/>
              </a:spcBef>
              <a:spcAft>
                <a:spcPts val="0"/>
              </a:spcAft>
              <a:buSzPts val="2800"/>
              <a:buNone/>
              <a:defRPr>
                <a:latin typeface="Average"/>
                <a:ea typeface="Average"/>
                <a:cs typeface="Average"/>
                <a:sym typeface="Average"/>
              </a:defRPr>
            </a:lvl5pPr>
            <a:lvl6pPr lvl="5" rtl="0">
              <a:spcBef>
                <a:spcPts val="0"/>
              </a:spcBef>
              <a:spcAft>
                <a:spcPts val="0"/>
              </a:spcAft>
              <a:buSzPts val="2800"/>
              <a:buNone/>
              <a:defRPr>
                <a:latin typeface="Average"/>
                <a:ea typeface="Average"/>
                <a:cs typeface="Average"/>
                <a:sym typeface="Average"/>
              </a:defRPr>
            </a:lvl6pPr>
            <a:lvl7pPr lvl="6" rtl="0">
              <a:spcBef>
                <a:spcPts val="0"/>
              </a:spcBef>
              <a:spcAft>
                <a:spcPts val="0"/>
              </a:spcAft>
              <a:buSzPts val="2800"/>
              <a:buNone/>
              <a:defRPr>
                <a:latin typeface="Average"/>
                <a:ea typeface="Average"/>
                <a:cs typeface="Average"/>
                <a:sym typeface="Average"/>
              </a:defRPr>
            </a:lvl7pPr>
            <a:lvl8pPr lvl="7" rtl="0">
              <a:spcBef>
                <a:spcPts val="0"/>
              </a:spcBef>
              <a:spcAft>
                <a:spcPts val="0"/>
              </a:spcAft>
              <a:buSzPts val="2800"/>
              <a:buNone/>
              <a:defRPr>
                <a:latin typeface="Average"/>
                <a:ea typeface="Average"/>
                <a:cs typeface="Average"/>
                <a:sym typeface="Average"/>
              </a:defRPr>
            </a:lvl8pPr>
            <a:lvl9pPr lvl="8" rtl="0">
              <a:spcBef>
                <a:spcPts val="0"/>
              </a:spcBef>
              <a:spcAft>
                <a:spcPts val="0"/>
              </a:spcAft>
              <a:buSzPts val="2800"/>
              <a:buNone/>
              <a:defRPr>
                <a:latin typeface="Average"/>
                <a:ea typeface="Average"/>
                <a:cs typeface="Average"/>
                <a:sym typeface="Average"/>
              </a:defRPr>
            </a:lvl9pPr>
          </a:lstStyle>
          <a:p>
            <a:endParaRPr/>
          </a:p>
        </p:txBody>
      </p:sp>
      <p:sp>
        <p:nvSpPr>
          <p:cNvPr id="101" name="Google Shape;101;p25"/>
          <p:cNvSpPr txBox="1">
            <a:spLocks noGrp="1"/>
          </p:cNvSpPr>
          <p:nvPr>
            <p:ph type="subTitle" idx="8"/>
          </p:nvPr>
        </p:nvSpPr>
        <p:spPr>
          <a:xfrm>
            <a:off x="5711121" y="3990847"/>
            <a:ext cx="2302800" cy="650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2" name="Google Shape;102;p25"/>
          <p:cNvSpPr txBox="1">
            <a:spLocks noGrp="1"/>
          </p:cNvSpPr>
          <p:nvPr>
            <p:ph type="title" idx="9" hasCustomPrompt="1"/>
          </p:nvPr>
        </p:nvSpPr>
        <p:spPr>
          <a:xfrm>
            <a:off x="1102479" y="1641413"/>
            <a:ext cx="785400" cy="34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500">
                <a:solidFill>
                  <a:srgbClr val="CCCCCC"/>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03" name="Google Shape;103;p25"/>
          <p:cNvSpPr txBox="1">
            <a:spLocks noGrp="1"/>
          </p:cNvSpPr>
          <p:nvPr>
            <p:ph type="title" idx="13" hasCustomPrompt="1"/>
          </p:nvPr>
        </p:nvSpPr>
        <p:spPr>
          <a:xfrm>
            <a:off x="4836779" y="1641413"/>
            <a:ext cx="785400" cy="34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500">
                <a:solidFill>
                  <a:srgbClr val="CCCCCC"/>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04" name="Google Shape;104;p25"/>
          <p:cNvSpPr txBox="1">
            <a:spLocks noGrp="1"/>
          </p:cNvSpPr>
          <p:nvPr>
            <p:ph type="title" idx="14" hasCustomPrompt="1"/>
          </p:nvPr>
        </p:nvSpPr>
        <p:spPr>
          <a:xfrm>
            <a:off x="1102479" y="3320271"/>
            <a:ext cx="785400" cy="34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500">
                <a:solidFill>
                  <a:srgbClr val="CCCCCC"/>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05" name="Google Shape;105;p25"/>
          <p:cNvSpPr txBox="1">
            <a:spLocks noGrp="1"/>
          </p:cNvSpPr>
          <p:nvPr>
            <p:ph type="title" idx="15" hasCustomPrompt="1"/>
          </p:nvPr>
        </p:nvSpPr>
        <p:spPr>
          <a:xfrm>
            <a:off x="4836779" y="3320271"/>
            <a:ext cx="785400" cy="34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500">
                <a:solidFill>
                  <a:srgbClr val="CCCCCC"/>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06" name="Google Shape;106;p25"/>
          <p:cNvSpPr/>
          <p:nvPr/>
        </p:nvSpPr>
        <p:spPr>
          <a:xfrm flipH="1">
            <a:off x="1864" y="1128322"/>
            <a:ext cx="5740500" cy="42000"/>
          </a:xfrm>
          <a:prstGeom prst="rect">
            <a:avLst/>
          </a:prstGeom>
          <a:gradFill>
            <a:gsLst>
              <a:gs pos="0">
                <a:schemeClr val="accent1"/>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07"/>
        <p:cNvGrpSpPr/>
        <p:nvPr/>
      </p:nvGrpSpPr>
      <p:grpSpPr>
        <a:xfrm>
          <a:off x="0" y="0"/>
          <a:ext cx="0" cy="0"/>
          <a:chOff x="0" y="0"/>
          <a:chExt cx="0" cy="0"/>
        </a:xfrm>
      </p:grpSpPr>
      <p:sp>
        <p:nvSpPr>
          <p:cNvPr id="108" name="Google Shape;108;p26"/>
          <p:cNvSpPr txBox="1">
            <a:spLocks noGrp="1"/>
          </p:cNvSpPr>
          <p:nvPr>
            <p:ph type="title"/>
          </p:nvPr>
        </p:nvSpPr>
        <p:spPr>
          <a:xfrm>
            <a:off x="711725" y="346300"/>
            <a:ext cx="7720500" cy="580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000">
                <a:latin typeface="Average"/>
                <a:ea typeface="Average"/>
                <a:cs typeface="Average"/>
                <a:sym typeface="Average"/>
              </a:defRPr>
            </a:lvl1pPr>
            <a:lvl2pPr lvl="1" rtl="0">
              <a:spcBef>
                <a:spcPts val="0"/>
              </a:spcBef>
              <a:spcAft>
                <a:spcPts val="0"/>
              </a:spcAft>
              <a:buSzPts val="2800"/>
              <a:buNone/>
              <a:defRPr>
                <a:latin typeface="Average"/>
                <a:ea typeface="Average"/>
                <a:cs typeface="Average"/>
                <a:sym typeface="Average"/>
              </a:defRPr>
            </a:lvl2pPr>
            <a:lvl3pPr lvl="2" rtl="0">
              <a:spcBef>
                <a:spcPts val="0"/>
              </a:spcBef>
              <a:spcAft>
                <a:spcPts val="0"/>
              </a:spcAft>
              <a:buSzPts val="2800"/>
              <a:buNone/>
              <a:defRPr>
                <a:latin typeface="Average"/>
                <a:ea typeface="Average"/>
                <a:cs typeface="Average"/>
                <a:sym typeface="Average"/>
              </a:defRPr>
            </a:lvl3pPr>
            <a:lvl4pPr lvl="3" rtl="0">
              <a:spcBef>
                <a:spcPts val="0"/>
              </a:spcBef>
              <a:spcAft>
                <a:spcPts val="0"/>
              </a:spcAft>
              <a:buSzPts val="2800"/>
              <a:buNone/>
              <a:defRPr>
                <a:latin typeface="Average"/>
                <a:ea typeface="Average"/>
                <a:cs typeface="Average"/>
                <a:sym typeface="Average"/>
              </a:defRPr>
            </a:lvl4pPr>
            <a:lvl5pPr lvl="4" rtl="0">
              <a:spcBef>
                <a:spcPts val="0"/>
              </a:spcBef>
              <a:spcAft>
                <a:spcPts val="0"/>
              </a:spcAft>
              <a:buSzPts val="2800"/>
              <a:buNone/>
              <a:defRPr>
                <a:latin typeface="Average"/>
                <a:ea typeface="Average"/>
                <a:cs typeface="Average"/>
                <a:sym typeface="Average"/>
              </a:defRPr>
            </a:lvl5pPr>
            <a:lvl6pPr lvl="5" rtl="0">
              <a:spcBef>
                <a:spcPts val="0"/>
              </a:spcBef>
              <a:spcAft>
                <a:spcPts val="0"/>
              </a:spcAft>
              <a:buSzPts val="2800"/>
              <a:buNone/>
              <a:defRPr>
                <a:latin typeface="Average"/>
                <a:ea typeface="Average"/>
                <a:cs typeface="Average"/>
                <a:sym typeface="Average"/>
              </a:defRPr>
            </a:lvl6pPr>
            <a:lvl7pPr lvl="6" rtl="0">
              <a:spcBef>
                <a:spcPts val="0"/>
              </a:spcBef>
              <a:spcAft>
                <a:spcPts val="0"/>
              </a:spcAft>
              <a:buSzPts val="2800"/>
              <a:buNone/>
              <a:defRPr>
                <a:latin typeface="Average"/>
                <a:ea typeface="Average"/>
                <a:cs typeface="Average"/>
                <a:sym typeface="Average"/>
              </a:defRPr>
            </a:lvl7pPr>
            <a:lvl8pPr lvl="7" rtl="0">
              <a:spcBef>
                <a:spcPts val="0"/>
              </a:spcBef>
              <a:spcAft>
                <a:spcPts val="0"/>
              </a:spcAft>
              <a:buSzPts val="2800"/>
              <a:buNone/>
              <a:defRPr>
                <a:latin typeface="Average"/>
                <a:ea typeface="Average"/>
                <a:cs typeface="Average"/>
                <a:sym typeface="Average"/>
              </a:defRPr>
            </a:lvl8pPr>
            <a:lvl9pPr lvl="8" rtl="0">
              <a:spcBef>
                <a:spcPts val="0"/>
              </a:spcBef>
              <a:spcAft>
                <a:spcPts val="0"/>
              </a:spcAft>
              <a:buSzPts val="2800"/>
              <a:buNone/>
              <a:defRPr>
                <a:latin typeface="Average"/>
                <a:ea typeface="Average"/>
                <a:cs typeface="Average"/>
                <a:sym typeface="Average"/>
              </a:defRPr>
            </a:lvl9pPr>
          </a:lstStyle>
          <a:p>
            <a:endParaRPr/>
          </a:p>
        </p:txBody>
      </p:sp>
      <p:sp>
        <p:nvSpPr>
          <p:cNvPr id="109" name="Google Shape;109;p26"/>
          <p:cNvSpPr txBox="1">
            <a:spLocks noGrp="1"/>
          </p:cNvSpPr>
          <p:nvPr>
            <p:ph type="title" idx="2"/>
          </p:nvPr>
        </p:nvSpPr>
        <p:spPr>
          <a:xfrm>
            <a:off x="1828312" y="1540975"/>
            <a:ext cx="2448900" cy="678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atin typeface="Average"/>
                <a:ea typeface="Average"/>
                <a:cs typeface="Average"/>
                <a:sym typeface="Average"/>
              </a:defRPr>
            </a:lvl1pPr>
            <a:lvl2pPr lvl="1" algn="ctr" rtl="0">
              <a:spcBef>
                <a:spcPts val="0"/>
              </a:spcBef>
              <a:spcAft>
                <a:spcPts val="0"/>
              </a:spcAft>
              <a:buSzPts val="2800"/>
              <a:buNone/>
              <a:defRPr>
                <a:latin typeface="Average"/>
                <a:ea typeface="Average"/>
                <a:cs typeface="Average"/>
                <a:sym typeface="Average"/>
              </a:defRPr>
            </a:lvl2pPr>
            <a:lvl3pPr lvl="2" algn="ctr" rtl="0">
              <a:spcBef>
                <a:spcPts val="0"/>
              </a:spcBef>
              <a:spcAft>
                <a:spcPts val="0"/>
              </a:spcAft>
              <a:buSzPts val="2800"/>
              <a:buNone/>
              <a:defRPr>
                <a:latin typeface="Average"/>
                <a:ea typeface="Average"/>
                <a:cs typeface="Average"/>
                <a:sym typeface="Average"/>
              </a:defRPr>
            </a:lvl3pPr>
            <a:lvl4pPr lvl="3" algn="ctr" rtl="0">
              <a:spcBef>
                <a:spcPts val="0"/>
              </a:spcBef>
              <a:spcAft>
                <a:spcPts val="0"/>
              </a:spcAft>
              <a:buSzPts val="2800"/>
              <a:buNone/>
              <a:defRPr>
                <a:latin typeface="Average"/>
                <a:ea typeface="Average"/>
                <a:cs typeface="Average"/>
                <a:sym typeface="Average"/>
              </a:defRPr>
            </a:lvl4pPr>
            <a:lvl5pPr lvl="4" algn="ctr" rtl="0">
              <a:spcBef>
                <a:spcPts val="0"/>
              </a:spcBef>
              <a:spcAft>
                <a:spcPts val="0"/>
              </a:spcAft>
              <a:buSzPts val="2800"/>
              <a:buNone/>
              <a:defRPr>
                <a:latin typeface="Average"/>
                <a:ea typeface="Average"/>
                <a:cs typeface="Average"/>
                <a:sym typeface="Average"/>
              </a:defRPr>
            </a:lvl5pPr>
            <a:lvl6pPr lvl="5" algn="ctr" rtl="0">
              <a:spcBef>
                <a:spcPts val="0"/>
              </a:spcBef>
              <a:spcAft>
                <a:spcPts val="0"/>
              </a:spcAft>
              <a:buSzPts val="2800"/>
              <a:buNone/>
              <a:defRPr>
                <a:latin typeface="Average"/>
                <a:ea typeface="Average"/>
                <a:cs typeface="Average"/>
                <a:sym typeface="Average"/>
              </a:defRPr>
            </a:lvl6pPr>
            <a:lvl7pPr lvl="6" algn="ctr" rtl="0">
              <a:spcBef>
                <a:spcPts val="0"/>
              </a:spcBef>
              <a:spcAft>
                <a:spcPts val="0"/>
              </a:spcAft>
              <a:buSzPts val="2800"/>
              <a:buNone/>
              <a:defRPr>
                <a:latin typeface="Average"/>
                <a:ea typeface="Average"/>
                <a:cs typeface="Average"/>
                <a:sym typeface="Average"/>
              </a:defRPr>
            </a:lvl7pPr>
            <a:lvl8pPr lvl="7" algn="ctr" rtl="0">
              <a:spcBef>
                <a:spcPts val="0"/>
              </a:spcBef>
              <a:spcAft>
                <a:spcPts val="0"/>
              </a:spcAft>
              <a:buSzPts val="2800"/>
              <a:buNone/>
              <a:defRPr>
                <a:latin typeface="Average"/>
                <a:ea typeface="Average"/>
                <a:cs typeface="Average"/>
                <a:sym typeface="Average"/>
              </a:defRPr>
            </a:lvl8pPr>
            <a:lvl9pPr lvl="8" algn="ctr" rtl="0">
              <a:spcBef>
                <a:spcPts val="0"/>
              </a:spcBef>
              <a:spcAft>
                <a:spcPts val="0"/>
              </a:spcAft>
              <a:buSzPts val="2800"/>
              <a:buNone/>
              <a:defRPr>
                <a:latin typeface="Average"/>
                <a:ea typeface="Average"/>
                <a:cs typeface="Average"/>
                <a:sym typeface="Average"/>
              </a:defRPr>
            </a:lvl9pPr>
          </a:lstStyle>
          <a:p>
            <a:endParaRPr/>
          </a:p>
        </p:txBody>
      </p:sp>
      <p:sp>
        <p:nvSpPr>
          <p:cNvPr id="110" name="Google Shape;110;p26"/>
          <p:cNvSpPr txBox="1">
            <a:spLocks noGrp="1"/>
          </p:cNvSpPr>
          <p:nvPr>
            <p:ph type="subTitle" idx="1"/>
          </p:nvPr>
        </p:nvSpPr>
        <p:spPr>
          <a:xfrm>
            <a:off x="1828312" y="2219279"/>
            <a:ext cx="2302800" cy="51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1" name="Google Shape;111;p26"/>
          <p:cNvSpPr txBox="1">
            <a:spLocks noGrp="1"/>
          </p:cNvSpPr>
          <p:nvPr>
            <p:ph type="title" idx="3"/>
          </p:nvPr>
        </p:nvSpPr>
        <p:spPr>
          <a:xfrm>
            <a:off x="5757158" y="1540975"/>
            <a:ext cx="2448900" cy="678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atin typeface="Average"/>
                <a:ea typeface="Average"/>
                <a:cs typeface="Average"/>
                <a:sym typeface="Average"/>
              </a:defRPr>
            </a:lvl1pPr>
            <a:lvl2pPr lvl="1" algn="ctr" rtl="0">
              <a:spcBef>
                <a:spcPts val="0"/>
              </a:spcBef>
              <a:spcAft>
                <a:spcPts val="0"/>
              </a:spcAft>
              <a:buSzPts val="2800"/>
              <a:buNone/>
              <a:defRPr>
                <a:latin typeface="Average"/>
                <a:ea typeface="Average"/>
                <a:cs typeface="Average"/>
                <a:sym typeface="Average"/>
              </a:defRPr>
            </a:lvl2pPr>
            <a:lvl3pPr lvl="2" algn="ctr" rtl="0">
              <a:spcBef>
                <a:spcPts val="0"/>
              </a:spcBef>
              <a:spcAft>
                <a:spcPts val="0"/>
              </a:spcAft>
              <a:buSzPts val="2800"/>
              <a:buNone/>
              <a:defRPr>
                <a:latin typeface="Average"/>
                <a:ea typeface="Average"/>
                <a:cs typeface="Average"/>
                <a:sym typeface="Average"/>
              </a:defRPr>
            </a:lvl3pPr>
            <a:lvl4pPr lvl="3" algn="ctr" rtl="0">
              <a:spcBef>
                <a:spcPts val="0"/>
              </a:spcBef>
              <a:spcAft>
                <a:spcPts val="0"/>
              </a:spcAft>
              <a:buSzPts val="2800"/>
              <a:buNone/>
              <a:defRPr>
                <a:latin typeface="Average"/>
                <a:ea typeface="Average"/>
                <a:cs typeface="Average"/>
                <a:sym typeface="Average"/>
              </a:defRPr>
            </a:lvl4pPr>
            <a:lvl5pPr lvl="4" algn="ctr" rtl="0">
              <a:spcBef>
                <a:spcPts val="0"/>
              </a:spcBef>
              <a:spcAft>
                <a:spcPts val="0"/>
              </a:spcAft>
              <a:buSzPts val="2800"/>
              <a:buNone/>
              <a:defRPr>
                <a:latin typeface="Average"/>
                <a:ea typeface="Average"/>
                <a:cs typeface="Average"/>
                <a:sym typeface="Average"/>
              </a:defRPr>
            </a:lvl5pPr>
            <a:lvl6pPr lvl="5" algn="ctr" rtl="0">
              <a:spcBef>
                <a:spcPts val="0"/>
              </a:spcBef>
              <a:spcAft>
                <a:spcPts val="0"/>
              </a:spcAft>
              <a:buSzPts val="2800"/>
              <a:buNone/>
              <a:defRPr>
                <a:latin typeface="Average"/>
                <a:ea typeface="Average"/>
                <a:cs typeface="Average"/>
                <a:sym typeface="Average"/>
              </a:defRPr>
            </a:lvl6pPr>
            <a:lvl7pPr lvl="6" algn="ctr" rtl="0">
              <a:spcBef>
                <a:spcPts val="0"/>
              </a:spcBef>
              <a:spcAft>
                <a:spcPts val="0"/>
              </a:spcAft>
              <a:buSzPts val="2800"/>
              <a:buNone/>
              <a:defRPr>
                <a:latin typeface="Average"/>
                <a:ea typeface="Average"/>
                <a:cs typeface="Average"/>
                <a:sym typeface="Average"/>
              </a:defRPr>
            </a:lvl7pPr>
            <a:lvl8pPr lvl="7" algn="ctr" rtl="0">
              <a:spcBef>
                <a:spcPts val="0"/>
              </a:spcBef>
              <a:spcAft>
                <a:spcPts val="0"/>
              </a:spcAft>
              <a:buSzPts val="2800"/>
              <a:buNone/>
              <a:defRPr>
                <a:latin typeface="Average"/>
                <a:ea typeface="Average"/>
                <a:cs typeface="Average"/>
                <a:sym typeface="Average"/>
              </a:defRPr>
            </a:lvl8pPr>
            <a:lvl9pPr lvl="8" algn="ctr" rtl="0">
              <a:spcBef>
                <a:spcPts val="0"/>
              </a:spcBef>
              <a:spcAft>
                <a:spcPts val="0"/>
              </a:spcAft>
              <a:buSzPts val="2800"/>
              <a:buNone/>
              <a:defRPr>
                <a:latin typeface="Average"/>
                <a:ea typeface="Average"/>
                <a:cs typeface="Average"/>
                <a:sym typeface="Average"/>
              </a:defRPr>
            </a:lvl9pPr>
          </a:lstStyle>
          <a:p>
            <a:endParaRPr/>
          </a:p>
        </p:txBody>
      </p:sp>
      <p:sp>
        <p:nvSpPr>
          <p:cNvPr id="112" name="Google Shape;112;p26"/>
          <p:cNvSpPr txBox="1">
            <a:spLocks noGrp="1"/>
          </p:cNvSpPr>
          <p:nvPr>
            <p:ph type="subTitle" idx="4"/>
          </p:nvPr>
        </p:nvSpPr>
        <p:spPr>
          <a:xfrm>
            <a:off x="5757158" y="2219279"/>
            <a:ext cx="2302800" cy="51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3" name="Google Shape;113;p26"/>
          <p:cNvSpPr txBox="1">
            <a:spLocks noGrp="1"/>
          </p:cNvSpPr>
          <p:nvPr>
            <p:ph type="title" idx="5"/>
          </p:nvPr>
        </p:nvSpPr>
        <p:spPr>
          <a:xfrm>
            <a:off x="1828312" y="3287051"/>
            <a:ext cx="2448900" cy="678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atin typeface="Average"/>
                <a:ea typeface="Average"/>
                <a:cs typeface="Average"/>
                <a:sym typeface="Average"/>
              </a:defRPr>
            </a:lvl1pPr>
            <a:lvl2pPr lvl="1" algn="ctr" rtl="0">
              <a:spcBef>
                <a:spcPts val="0"/>
              </a:spcBef>
              <a:spcAft>
                <a:spcPts val="0"/>
              </a:spcAft>
              <a:buSzPts val="2800"/>
              <a:buNone/>
              <a:defRPr>
                <a:latin typeface="Average"/>
                <a:ea typeface="Average"/>
                <a:cs typeface="Average"/>
                <a:sym typeface="Average"/>
              </a:defRPr>
            </a:lvl2pPr>
            <a:lvl3pPr lvl="2" algn="ctr" rtl="0">
              <a:spcBef>
                <a:spcPts val="0"/>
              </a:spcBef>
              <a:spcAft>
                <a:spcPts val="0"/>
              </a:spcAft>
              <a:buSzPts val="2800"/>
              <a:buNone/>
              <a:defRPr>
                <a:latin typeface="Average"/>
                <a:ea typeface="Average"/>
                <a:cs typeface="Average"/>
                <a:sym typeface="Average"/>
              </a:defRPr>
            </a:lvl3pPr>
            <a:lvl4pPr lvl="3" algn="ctr" rtl="0">
              <a:spcBef>
                <a:spcPts val="0"/>
              </a:spcBef>
              <a:spcAft>
                <a:spcPts val="0"/>
              </a:spcAft>
              <a:buSzPts val="2800"/>
              <a:buNone/>
              <a:defRPr>
                <a:latin typeface="Average"/>
                <a:ea typeface="Average"/>
                <a:cs typeface="Average"/>
                <a:sym typeface="Average"/>
              </a:defRPr>
            </a:lvl4pPr>
            <a:lvl5pPr lvl="4" algn="ctr" rtl="0">
              <a:spcBef>
                <a:spcPts val="0"/>
              </a:spcBef>
              <a:spcAft>
                <a:spcPts val="0"/>
              </a:spcAft>
              <a:buSzPts val="2800"/>
              <a:buNone/>
              <a:defRPr>
                <a:latin typeface="Average"/>
                <a:ea typeface="Average"/>
                <a:cs typeface="Average"/>
                <a:sym typeface="Average"/>
              </a:defRPr>
            </a:lvl5pPr>
            <a:lvl6pPr lvl="5" algn="ctr" rtl="0">
              <a:spcBef>
                <a:spcPts val="0"/>
              </a:spcBef>
              <a:spcAft>
                <a:spcPts val="0"/>
              </a:spcAft>
              <a:buSzPts val="2800"/>
              <a:buNone/>
              <a:defRPr>
                <a:latin typeface="Average"/>
                <a:ea typeface="Average"/>
                <a:cs typeface="Average"/>
                <a:sym typeface="Average"/>
              </a:defRPr>
            </a:lvl6pPr>
            <a:lvl7pPr lvl="6" algn="ctr" rtl="0">
              <a:spcBef>
                <a:spcPts val="0"/>
              </a:spcBef>
              <a:spcAft>
                <a:spcPts val="0"/>
              </a:spcAft>
              <a:buSzPts val="2800"/>
              <a:buNone/>
              <a:defRPr>
                <a:latin typeface="Average"/>
                <a:ea typeface="Average"/>
                <a:cs typeface="Average"/>
                <a:sym typeface="Average"/>
              </a:defRPr>
            </a:lvl7pPr>
            <a:lvl8pPr lvl="7" algn="ctr" rtl="0">
              <a:spcBef>
                <a:spcPts val="0"/>
              </a:spcBef>
              <a:spcAft>
                <a:spcPts val="0"/>
              </a:spcAft>
              <a:buSzPts val="2800"/>
              <a:buNone/>
              <a:defRPr>
                <a:latin typeface="Average"/>
                <a:ea typeface="Average"/>
                <a:cs typeface="Average"/>
                <a:sym typeface="Average"/>
              </a:defRPr>
            </a:lvl8pPr>
            <a:lvl9pPr lvl="8" algn="ctr" rtl="0">
              <a:spcBef>
                <a:spcPts val="0"/>
              </a:spcBef>
              <a:spcAft>
                <a:spcPts val="0"/>
              </a:spcAft>
              <a:buSzPts val="2800"/>
              <a:buNone/>
              <a:defRPr>
                <a:latin typeface="Average"/>
                <a:ea typeface="Average"/>
                <a:cs typeface="Average"/>
                <a:sym typeface="Average"/>
              </a:defRPr>
            </a:lvl9pPr>
          </a:lstStyle>
          <a:p>
            <a:endParaRPr/>
          </a:p>
        </p:txBody>
      </p:sp>
      <p:sp>
        <p:nvSpPr>
          <p:cNvPr id="114" name="Google Shape;114;p26"/>
          <p:cNvSpPr txBox="1">
            <a:spLocks noGrp="1"/>
          </p:cNvSpPr>
          <p:nvPr>
            <p:ph type="subTitle" idx="6"/>
          </p:nvPr>
        </p:nvSpPr>
        <p:spPr>
          <a:xfrm>
            <a:off x="1828312" y="3965355"/>
            <a:ext cx="2302800" cy="51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5" name="Google Shape;115;p26"/>
          <p:cNvSpPr txBox="1">
            <a:spLocks noGrp="1"/>
          </p:cNvSpPr>
          <p:nvPr>
            <p:ph type="title" idx="7"/>
          </p:nvPr>
        </p:nvSpPr>
        <p:spPr>
          <a:xfrm>
            <a:off x="5757158" y="3287051"/>
            <a:ext cx="2448900" cy="678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atin typeface="Average"/>
                <a:ea typeface="Average"/>
                <a:cs typeface="Average"/>
                <a:sym typeface="Average"/>
              </a:defRPr>
            </a:lvl1pPr>
            <a:lvl2pPr lvl="1" algn="ctr" rtl="0">
              <a:spcBef>
                <a:spcPts val="0"/>
              </a:spcBef>
              <a:spcAft>
                <a:spcPts val="0"/>
              </a:spcAft>
              <a:buSzPts val="2800"/>
              <a:buNone/>
              <a:defRPr>
                <a:latin typeface="Average"/>
                <a:ea typeface="Average"/>
                <a:cs typeface="Average"/>
                <a:sym typeface="Average"/>
              </a:defRPr>
            </a:lvl2pPr>
            <a:lvl3pPr lvl="2" algn="ctr" rtl="0">
              <a:spcBef>
                <a:spcPts val="0"/>
              </a:spcBef>
              <a:spcAft>
                <a:spcPts val="0"/>
              </a:spcAft>
              <a:buSzPts val="2800"/>
              <a:buNone/>
              <a:defRPr>
                <a:latin typeface="Average"/>
                <a:ea typeface="Average"/>
                <a:cs typeface="Average"/>
                <a:sym typeface="Average"/>
              </a:defRPr>
            </a:lvl3pPr>
            <a:lvl4pPr lvl="3" algn="ctr" rtl="0">
              <a:spcBef>
                <a:spcPts val="0"/>
              </a:spcBef>
              <a:spcAft>
                <a:spcPts val="0"/>
              </a:spcAft>
              <a:buSzPts val="2800"/>
              <a:buNone/>
              <a:defRPr>
                <a:latin typeface="Average"/>
                <a:ea typeface="Average"/>
                <a:cs typeface="Average"/>
                <a:sym typeface="Average"/>
              </a:defRPr>
            </a:lvl4pPr>
            <a:lvl5pPr lvl="4" algn="ctr" rtl="0">
              <a:spcBef>
                <a:spcPts val="0"/>
              </a:spcBef>
              <a:spcAft>
                <a:spcPts val="0"/>
              </a:spcAft>
              <a:buSzPts val="2800"/>
              <a:buNone/>
              <a:defRPr>
                <a:latin typeface="Average"/>
                <a:ea typeface="Average"/>
                <a:cs typeface="Average"/>
                <a:sym typeface="Average"/>
              </a:defRPr>
            </a:lvl5pPr>
            <a:lvl6pPr lvl="5" algn="ctr" rtl="0">
              <a:spcBef>
                <a:spcPts val="0"/>
              </a:spcBef>
              <a:spcAft>
                <a:spcPts val="0"/>
              </a:spcAft>
              <a:buSzPts val="2800"/>
              <a:buNone/>
              <a:defRPr>
                <a:latin typeface="Average"/>
                <a:ea typeface="Average"/>
                <a:cs typeface="Average"/>
                <a:sym typeface="Average"/>
              </a:defRPr>
            </a:lvl6pPr>
            <a:lvl7pPr lvl="6" algn="ctr" rtl="0">
              <a:spcBef>
                <a:spcPts val="0"/>
              </a:spcBef>
              <a:spcAft>
                <a:spcPts val="0"/>
              </a:spcAft>
              <a:buSzPts val="2800"/>
              <a:buNone/>
              <a:defRPr>
                <a:latin typeface="Average"/>
                <a:ea typeface="Average"/>
                <a:cs typeface="Average"/>
                <a:sym typeface="Average"/>
              </a:defRPr>
            </a:lvl7pPr>
            <a:lvl8pPr lvl="7" algn="ctr" rtl="0">
              <a:spcBef>
                <a:spcPts val="0"/>
              </a:spcBef>
              <a:spcAft>
                <a:spcPts val="0"/>
              </a:spcAft>
              <a:buSzPts val="2800"/>
              <a:buNone/>
              <a:defRPr>
                <a:latin typeface="Average"/>
                <a:ea typeface="Average"/>
                <a:cs typeface="Average"/>
                <a:sym typeface="Average"/>
              </a:defRPr>
            </a:lvl8pPr>
            <a:lvl9pPr lvl="8" algn="ctr" rtl="0">
              <a:spcBef>
                <a:spcPts val="0"/>
              </a:spcBef>
              <a:spcAft>
                <a:spcPts val="0"/>
              </a:spcAft>
              <a:buSzPts val="2800"/>
              <a:buNone/>
              <a:defRPr>
                <a:latin typeface="Average"/>
                <a:ea typeface="Average"/>
                <a:cs typeface="Average"/>
                <a:sym typeface="Average"/>
              </a:defRPr>
            </a:lvl9pPr>
          </a:lstStyle>
          <a:p>
            <a:endParaRPr/>
          </a:p>
        </p:txBody>
      </p:sp>
      <p:sp>
        <p:nvSpPr>
          <p:cNvPr id="116" name="Google Shape;116;p26"/>
          <p:cNvSpPr txBox="1">
            <a:spLocks noGrp="1"/>
          </p:cNvSpPr>
          <p:nvPr>
            <p:ph type="subTitle" idx="8"/>
          </p:nvPr>
        </p:nvSpPr>
        <p:spPr>
          <a:xfrm>
            <a:off x="5757158" y="3965355"/>
            <a:ext cx="2302800" cy="51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7" name="Google Shape;117;p26"/>
          <p:cNvSpPr/>
          <p:nvPr/>
        </p:nvSpPr>
        <p:spPr>
          <a:xfrm flipH="1">
            <a:off x="1864" y="1128322"/>
            <a:ext cx="5740500" cy="42000"/>
          </a:xfrm>
          <a:prstGeom prst="rect">
            <a:avLst/>
          </a:prstGeom>
          <a:gradFill>
            <a:gsLst>
              <a:gs pos="0">
                <a:schemeClr val="accent1"/>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118"/>
        <p:cNvGrpSpPr/>
        <p:nvPr/>
      </p:nvGrpSpPr>
      <p:grpSpPr>
        <a:xfrm>
          <a:off x="0" y="0"/>
          <a:ext cx="0" cy="0"/>
          <a:chOff x="0" y="0"/>
          <a:chExt cx="0" cy="0"/>
        </a:xfrm>
      </p:grpSpPr>
      <p:sp>
        <p:nvSpPr>
          <p:cNvPr id="119" name="Google Shape;119;p27"/>
          <p:cNvSpPr txBox="1">
            <a:spLocks noGrp="1"/>
          </p:cNvSpPr>
          <p:nvPr>
            <p:ph type="title"/>
          </p:nvPr>
        </p:nvSpPr>
        <p:spPr>
          <a:xfrm>
            <a:off x="711725" y="346300"/>
            <a:ext cx="7720500" cy="580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000">
                <a:latin typeface="Average"/>
                <a:ea typeface="Average"/>
                <a:cs typeface="Average"/>
                <a:sym typeface="Average"/>
              </a:defRPr>
            </a:lvl1pPr>
            <a:lvl2pPr lvl="1" rtl="0">
              <a:spcBef>
                <a:spcPts val="0"/>
              </a:spcBef>
              <a:spcAft>
                <a:spcPts val="0"/>
              </a:spcAft>
              <a:buSzPts val="2800"/>
              <a:buNone/>
              <a:defRPr>
                <a:latin typeface="Average"/>
                <a:ea typeface="Average"/>
                <a:cs typeface="Average"/>
                <a:sym typeface="Average"/>
              </a:defRPr>
            </a:lvl2pPr>
            <a:lvl3pPr lvl="2" rtl="0">
              <a:spcBef>
                <a:spcPts val="0"/>
              </a:spcBef>
              <a:spcAft>
                <a:spcPts val="0"/>
              </a:spcAft>
              <a:buSzPts val="2800"/>
              <a:buNone/>
              <a:defRPr>
                <a:latin typeface="Average"/>
                <a:ea typeface="Average"/>
                <a:cs typeface="Average"/>
                <a:sym typeface="Average"/>
              </a:defRPr>
            </a:lvl3pPr>
            <a:lvl4pPr lvl="3" rtl="0">
              <a:spcBef>
                <a:spcPts val="0"/>
              </a:spcBef>
              <a:spcAft>
                <a:spcPts val="0"/>
              </a:spcAft>
              <a:buSzPts val="2800"/>
              <a:buNone/>
              <a:defRPr>
                <a:latin typeface="Average"/>
                <a:ea typeface="Average"/>
                <a:cs typeface="Average"/>
                <a:sym typeface="Average"/>
              </a:defRPr>
            </a:lvl4pPr>
            <a:lvl5pPr lvl="4" rtl="0">
              <a:spcBef>
                <a:spcPts val="0"/>
              </a:spcBef>
              <a:spcAft>
                <a:spcPts val="0"/>
              </a:spcAft>
              <a:buSzPts val="2800"/>
              <a:buNone/>
              <a:defRPr>
                <a:latin typeface="Average"/>
                <a:ea typeface="Average"/>
                <a:cs typeface="Average"/>
                <a:sym typeface="Average"/>
              </a:defRPr>
            </a:lvl5pPr>
            <a:lvl6pPr lvl="5" rtl="0">
              <a:spcBef>
                <a:spcPts val="0"/>
              </a:spcBef>
              <a:spcAft>
                <a:spcPts val="0"/>
              </a:spcAft>
              <a:buSzPts val="2800"/>
              <a:buNone/>
              <a:defRPr>
                <a:latin typeface="Average"/>
                <a:ea typeface="Average"/>
                <a:cs typeface="Average"/>
                <a:sym typeface="Average"/>
              </a:defRPr>
            </a:lvl6pPr>
            <a:lvl7pPr lvl="6" rtl="0">
              <a:spcBef>
                <a:spcPts val="0"/>
              </a:spcBef>
              <a:spcAft>
                <a:spcPts val="0"/>
              </a:spcAft>
              <a:buSzPts val="2800"/>
              <a:buNone/>
              <a:defRPr>
                <a:latin typeface="Average"/>
                <a:ea typeface="Average"/>
                <a:cs typeface="Average"/>
                <a:sym typeface="Average"/>
              </a:defRPr>
            </a:lvl7pPr>
            <a:lvl8pPr lvl="7" rtl="0">
              <a:spcBef>
                <a:spcPts val="0"/>
              </a:spcBef>
              <a:spcAft>
                <a:spcPts val="0"/>
              </a:spcAft>
              <a:buSzPts val="2800"/>
              <a:buNone/>
              <a:defRPr>
                <a:latin typeface="Average"/>
                <a:ea typeface="Average"/>
                <a:cs typeface="Average"/>
                <a:sym typeface="Average"/>
              </a:defRPr>
            </a:lvl8pPr>
            <a:lvl9pPr lvl="8" rtl="0">
              <a:spcBef>
                <a:spcPts val="0"/>
              </a:spcBef>
              <a:spcAft>
                <a:spcPts val="0"/>
              </a:spcAft>
              <a:buSzPts val="2800"/>
              <a:buNone/>
              <a:defRPr>
                <a:latin typeface="Average"/>
                <a:ea typeface="Average"/>
                <a:cs typeface="Average"/>
                <a:sym typeface="Average"/>
              </a:defRPr>
            </a:lvl9pPr>
          </a:lstStyle>
          <a:p>
            <a:endParaRPr/>
          </a:p>
        </p:txBody>
      </p:sp>
      <p:sp>
        <p:nvSpPr>
          <p:cNvPr id="120" name="Google Shape;120;p27"/>
          <p:cNvSpPr txBox="1">
            <a:spLocks noGrp="1"/>
          </p:cNvSpPr>
          <p:nvPr>
            <p:ph type="title" idx="2"/>
          </p:nvPr>
        </p:nvSpPr>
        <p:spPr>
          <a:xfrm>
            <a:off x="765175" y="2366179"/>
            <a:ext cx="2409300" cy="48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atin typeface="Average"/>
                <a:ea typeface="Average"/>
                <a:cs typeface="Average"/>
                <a:sym typeface="Average"/>
              </a:defRPr>
            </a:lvl1pPr>
            <a:lvl2pPr lvl="1" rtl="0">
              <a:spcBef>
                <a:spcPts val="0"/>
              </a:spcBef>
              <a:spcAft>
                <a:spcPts val="0"/>
              </a:spcAft>
              <a:buSzPts val="2800"/>
              <a:buNone/>
              <a:defRPr>
                <a:latin typeface="Average"/>
                <a:ea typeface="Average"/>
                <a:cs typeface="Average"/>
                <a:sym typeface="Average"/>
              </a:defRPr>
            </a:lvl2pPr>
            <a:lvl3pPr lvl="2" rtl="0">
              <a:spcBef>
                <a:spcPts val="0"/>
              </a:spcBef>
              <a:spcAft>
                <a:spcPts val="0"/>
              </a:spcAft>
              <a:buSzPts val="2800"/>
              <a:buNone/>
              <a:defRPr>
                <a:latin typeface="Average"/>
                <a:ea typeface="Average"/>
                <a:cs typeface="Average"/>
                <a:sym typeface="Average"/>
              </a:defRPr>
            </a:lvl3pPr>
            <a:lvl4pPr lvl="3" rtl="0">
              <a:spcBef>
                <a:spcPts val="0"/>
              </a:spcBef>
              <a:spcAft>
                <a:spcPts val="0"/>
              </a:spcAft>
              <a:buSzPts val="2800"/>
              <a:buNone/>
              <a:defRPr>
                <a:latin typeface="Average"/>
                <a:ea typeface="Average"/>
                <a:cs typeface="Average"/>
                <a:sym typeface="Average"/>
              </a:defRPr>
            </a:lvl4pPr>
            <a:lvl5pPr lvl="4" rtl="0">
              <a:spcBef>
                <a:spcPts val="0"/>
              </a:spcBef>
              <a:spcAft>
                <a:spcPts val="0"/>
              </a:spcAft>
              <a:buSzPts val="2800"/>
              <a:buNone/>
              <a:defRPr>
                <a:latin typeface="Average"/>
                <a:ea typeface="Average"/>
                <a:cs typeface="Average"/>
                <a:sym typeface="Average"/>
              </a:defRPr>
            </a:lvl5pPr>
            <a:lvl6pPr lvl="5" rtl="0">
              <a:spcBef>
                <a:spcPts val="0"/>
              </a:spcBef>
              <a:spcAft>
                <a:spcPts val="0"/>
              </a:spcAft>
              <a:buSzPts val="2800"/>
              <a:buNone/>
              <a:defRPr>
                <a:latin typeface="Average"/>
                <a:ea typeface="Average"/>
                <a:cs typeface="Average"/>
                <a:sym typeface="Average"/>
              </a:defRPr>
            </a:lvl6pPr>
            <a:lvl7pPr lvl="6" rtl="0">
              <a:spcBef>
                <a:spcPts val="0"/>
              </a:spcBef>
              <a:spcAft>
                <a:spcPts val="0"/>
              </a:spcAft>
              <a:buSzPts val="2800"/>
              <a:buNone/>
              <a:defRPr>
                <a:latin typeface="Average"/>
                <a:ea typeface="Average"/>
                <a:cs typeface="Average"/>
                <a:sym typeface="Average"/>
              </a:defRPr>
            </a:lvl7pPr>
            <a:lvl8pPr lvl="7" rtl="0">
              <a:spcBef>
                <a:spcPts val="0"/>
              </a:spcBef>
              <a:spcAft>
                <a:spcPts val="0"/>
              </a:spcAft>
              <a:buSzPts val="2800"/>
              <a:buNone/>
              <a:defRPr>
                <a:latin typeface="Average"/>
                <a:ea typeface="Average"/>
                <a:cs typeface="Average"/>
                <a:sym typeface="Average"/>
              </a:defRPr>
            </a:lvl8pPr>
            <a:lvl9pPr lvl="8" rtl="0">
              <a:spcBef>
                <a:spcPts val="0"/>
              </a:spcBef>
              <a:spcAft>
                <a:spcPts val="0"/>
              </a:spcAft>
              <a:buSzPts val="2800"/>
              <a:buNone/>
              <a:defRPr>
                <a:latin typeface="Average"/>
                <a:ea typeface="Average"/>
                <a:cs typeface="Average"/>
                <a:sym typeface="Average"/>
              </a:defRPr>
            </a:lvl9pPr>
          </a:lstStyle>
          <a:p>
            <a:endParaRPr/>
          </a:p>
        </p:txBody>
      </p:sp>
      <p:sp>
        <p:nvSpPr>
          <p:cNvPr id="121" name="Google Shape;121;p27"/>
          <p:cNvSpPr txBox="1">
            <a:spLocks noGrp="1"/>
          </p:cNvSpPr>
          <p:nvPr>
            <p:ph type="subTitle" idx="1"/>
          </p:nvPr>
        </p:nvSpPr>
        <p:spPr>
          <a:xfrm>
            <a:off x="888175" y="3272476"/>
            <a:ext cx="2163300" cy="79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2" name="Google Shape;122;p27"/>
          <p:cNvSpPr txBox="1">
            <a:spLocks noGrp="1"/>
          </p:cNvSpPr>
          <p:nvPr>
            <p:ph type="title" idx="3"/>
          </p:nvPr>
        </p:nvSpPr>
        <p:spPr>
          <a:xfrm>
            <a:off x="3384375" y="2366179"/>
            <a:ext cx="2409300" cy="48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atin typeface="Average"/>
                <a:ea typeface="Average"/>
                <a:cs typeface="Average"/>
                <a:sym typeface="Average"/>
              </a:defRPr>
            </a:lvl1pPr>
            <a:lvl2pPr lvl="1" rtl="0">
              <a:spcBef>
                <a:spcPts val="0"/>
              </a:spcBef>
              <a:spcAft>
                <a:spcPts val="0"/>
              </a:spcAft>
              <a:buSzPts val="2800"/>
              <a:buNone/>
              <a:defRPr>
                <a:latin typeface="Average"/>
                <a:ea typeface="Average"/>
                <a:cs typeface="Average"/>
                <a:sym typeface="Average"/>
              </a:defRPr>
            </a:lvl2pPr>
            <a:lvl3pPr lvl="2" rtl="0">
              <a:spcBef>
                <a:spcPts val="0"/>
              </a:spcBef>
              <a:spcAft>
                <a:spcPts val="0"/>
              </a:spcAft>
              <a:buSzPts val="2800"/>
              <a:buNone/>
              <a:defRPr>
                <a:latin typeface="Average"/>
                <a:ea typeface="Average"/>
                <a:cs typeface="Average"/>
                <a:sym typeface="Average"/>
              </a:defRPr>
            </a:lvl3pPr>
            <a:lvl4pPr lvl="3" rtl="0">
              <a:spcBef>
                <a:spcPts val="0"/>
              </a:spcBef>
              <a:spcAft>
                <a:spcPts val="0"/>
              </a:spcAft>
              <a:buSzPts val="2800"/>
              <a:buNone/>
              <a:defRPr>
                <a:latin typeface="Average"/>
                <a:ea typeface="Average"/>
                <a:cs typeface="Average"/>
                <a:sym typeface="Average"/>
              </a:defRPr>
            </a:lvl4pPr>
            <a:lvl5pPr lvl="4" rtl="0">
              <a:spcBef>
                <a:spcPts val="0"/>
              </a:spcBef>
              <a:spcAft>
                <a:spcPts val="0"/>
              </a:spcAft>
              <a:buSzPts val="2800"/>
              <a:buNone/>
              <a:defRPr>
                <a:latin typeface="Average"/>
                <a:ea typeface="Average"/>
                <a:cs typeface="Average"/>
                <a:sym typeface="Average"/>
              </a:defRPr>
            </a:lvl5pPr>
            <a:lvl6pPr lvl="5" rtl="0">
              <a:spcBef>
                <a:spcPts val="0"/>
              </a:spcBef>
              <a:spcAft>
                <a:spcPts val="0"/>
              </a:spcAft>
              <a:buSzPts val="2800"/>
              <a:buNone/>
              <a:defRPr>
                <a:latin typeface="Average"/>
                <a:ea typeface="Average"/>
                <a:cs typeface="Average"/>
                <a:sym typeface="Average"/>
              </a:defRPr>
            </a:lvl6pPr>
            <a:lvl7pPr lvl="6" rtl="0">
              <a:spcBef>
                <a:spcPts val="0"/>
              </a:spcBef>
              <a:spcAft>
                <a:spcPts val="0"/>
              </a:spcAft>
              <a:buSzPts val="2800"/>
              <a:buNone/>
              <a:defRPr>
                <a:latin typeface="Average"/>
                <a:ea typeface="Average"/>
                <a:cs typeface="Average"/>
                <a:sym typeface="Average"/>
              </a:defRPr>
            </a:lvl7pPr>
            <a:lvl8pPr lvl="7" rtl="0">
              <a:spcBef>
                <a:spcPts val="0"/>
              </a:spcBef>
              <a:spcAft>
                <a:spcPts val="0"/>
              </a:spcAft>
              <a:buSzPts val="2800"/>
              <a:buNone/>
              <a:defRPr>
                <a:latin typeface="Average"/>
                <a:ea typeface="Average"/>
                <a:cs typeface="Average"/>
                <a:sym typeface="Average"/>
              </a:defRPr>
            </a:lvl8pPr>
            <a:lvl9pPr lvl="8" rtl="0">
              <a:spcBef>
                <a:spcPts val="0"/>
              </a:spcBef>
              <a:spcAft>
                <a:spcPts val="0"/>
              </a:spcAft>
              <a:buSzPts val="2800"/>
              <a:buNone/>
              <a:defRPr>
                <a:latin typeface="Average"/>
                <a:ea typeface="Average"/>
                <a:cs typeface="Average"/>
                <a:sym typeface="Average"/>
              </a:defRPr>
            </a:lvl9pPr>
          </a:lstStyle>
          <a:p>
            <a:endParaRPr/>
          </a:p>
        </p:txBody>
      </p:sp>
      <p:sp>
        <p:nvSpPr>
          <p:cNvPr id="123" name="Google Shape;123;p27"/>
          <p:cNvSpPr txBox="1">
            <a:spLocks noGrp="1"/>
          </p:cNvSpPr>
          <p:nvPr>
            <p:ph type="subTitle" idx="4"/>
          </p:nvPr>
        </p:nvSpPr>
        <p:spPr>
          <a:xfrm>
            <a:off x="3507375" y="3272476"/>
            <a:ext cx="2163300" cy="79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4" name="Google Shape;124;p27"/>
          <p:cNvSpPr txBox="1">
            <a:spLocks noGrp="1"/>
          </p:cNvSpPr>
          <p:nvPr>
            <p:ph type="title" idx="5"/>
          </p:nvPr>
        </p:nvSpPr>
        <p:spPr>
          <a:xfrm>
            <a:off x="5972225" y="2366179"/>
            <a:ext cx="2409300" cy="48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atin typeface="Average"/>
                <a:ea typeface="Average"/>
                <a:cs typeface="Average"/>
                <a:sym typeface="Average"/>
              </a:defRPr>
            </a:lvl1pPr>
            <a:lvl2pPr lvl="1" rtl="0">
              <a:spcBef>
                <a:spcPts val="0"/>
              </a:spcBef>
              <a:spcAft>
                <a:spcPts val="0"/>
              </a:spcAft>
              <a:buSzPts val="2800"/>
              <a:buNone/>
              <a:defRPr>
                <a:latin typeface="Average"/>
                <a:ea typeface="Average"/>
                <a:cs typeface="Average"/>
                <a:sym typeface="Average"/>
              </a:defRPr>
            </a:lvl2pPr>
            <a:lvl3pPr lvl="2" rtl="0">
              <a:spcBef>
                <a:spcPts val="0"/>
              </a:spcBef>
              <a:spcAft>
                <a:spcPts val="0"/>
              </a:spcAft>
              <a:buSzPts val="2800"/>
              <a:buNone/>
              <a:defRPr>
                <a:latin typeface="Average"/>
                <a:ea typeface="Average"/>
                <a:cs typeface="Average"/>
                <a:sym typeface="Average"/>
              </a:defRPr>
            </a:lvl3pPr>
            <a:lvl4pPr lvl="3" rtl="0">
              <a:spcBef>
                <a:spcPts val="0"/>
              </a:spcBef>
              <a:spcAft>
                <a:spcPts val="0"/>
              </a:spcAft>
              <a:buSzPts val="2800"/>
              <a:buNone/>
              <a:defRPr>
                <a:latin typeface="Average"/>
                <a:ea typeface="Average"/>
                <a:cs typeface="Average"/>
                <a:sym typeface="Average"/>
              </a:defRPr>
            </a:lvl4pPr>
            <a:lvl5pPr lvl="4" rtl="0">
              <a:spcBef>
                <a:spcPts val="0"/>
              </a:spcBef>
              <a:spcAft>
                <a:spcPts val="0"/>
              </a:spcAft>
              <a:buSzPts val="2800"/>
              <a:buNone/>
              <a:defRPr>
                <a:latin typeface="Average"/>
                <a:ea typeface="Average"/>
                <a:cs typeface="Average"/>
                <a:sym typeface="Average"/>
              </a:defRPr>
            </a:lvl5pPr>
            <a:lvl6pPr lvl="5" rtl="0">
              <a:spcBef>
                <a:spcPts val="0"/>
              </a:spcBef>
              <a:spcAft>
                <a:spcPts val="0"/>
              </a:spcAft>
              <a:buSzPts val="2800"/>
              <a:buNone/>
              <a:defRPr>
                <a:latin typeface="Average"/>
                <a:ea typeface="Average"/>
                <a:cs typeface="Average"/>
                <a:sym typeface="Average"/>
              </a:defRPr>
            </a:lvl6pPr>
            <a:lvl7pPr lvl="6" rtl="0">
              <a:spcBef>
                <a:spcPts val="0"/>
              </a:spcBef>
              <a:spcAft>
                <a:spcPts val="0"/>
              </a:spcAft>
              <a:buSzPts val="2800"/>
              <a:buNone/>
              <a:defRPr>
                <a:latin typeface="Average"/>
                <a:ea typeface="Average"/>
                <a:cs typeface="Average"/>
                <a:sym typeface="Average"/>
              </a:defRPr>
            </a:lvl7pPr>
            <a:lvl8pPr lvl="7" rtl="0">
              <a:spcBef>
                <a:spcPts val="0"/>
              </a:spcBef>
              <a:spcAft>
                <a:spcPts val="0"/>
              </a:spcAft>
              <a:buSzPts val="2800"/>
              <a:buNone/>
              <a:defRPr>
                <a:latin typeface="Average"/>
                <a:ea typeface="Average"/>
                <a:cs typeface="Average"/>
                <a:sym typeface="Average"/>
              </a:defRPr>
            </a:lvl8pPr>
            <a:lvl9pPr lvl="8" rtl="0">
              <a:spcBef>
                <a:spcPts val="0"/>
              </a:spcBef>
              <a:spcAft>
                <a:spcPts val="0"/>
              </a:spcAft>
              <a:buSzPts val="2800"/>
              <a:buNone/>
              <a:defRPr>
                <a:latin typeface="Average"/>
                <a:ea typeface="Average"/>
                <a:cs typeface="Average"/>
                <a:sym typeface="Average"/>
              </a:defRPr>
            </a:lvl9pPr>
          </a:lstStyle>
          <a:p>
            <a:endParaRPr/>
          </a:p>
        </p:txBody>
      </p:sp>
      <p:sp>
        <p:nvSpPr>
          <p:cNvPr id="125" name="Google Shape;125;p27"/>
          <p:cNvSpPr txBox="1">
            <a:spLocks noGrp="1"/>
          </p:cNvSpPr>
          <p:nvPr>
            <p:ph type="subTitle" idx="6"/>
          </p:nvPr>
        </p:nvSpPr>
        <p:spPr>
          <a:xfrm>
            <a:off x="6079475" y="3272476"/>
            <a:ext cx="2194800" cy="79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6" name="Google Shape;126;p27"/>
          <p:cNvSpPr/>
          <p:nvPr/>
        </p:nvSpPr>
        <p:spPr>
          <a:xfrm flipH="1">
            <a:off x="1864" y="1128322"/>
            <a:ext cx="5740500" cy="42000"/>
          </a:xfrm>
          <a:prstGeom prst="rect">
            <a:avLst/>
          </a:prstGeom>
          <a:gradFill>
            <a:gsLst>
              <a:gs pos="0">
                <a:schemeClr val="accent1"/>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six columns">
  <p:cSld name="CUSTOM_1_1">
    <p:spTree>
      <p:nvGrpSpPr>
        <p:cNvPr id="1" name="Shape 127"/>
        <p:cNvGrpSpPr/>
        <p:nvPr/>
      </p:nvGrpSpPr>
      <p:grpSpPr>
        <a:xfrm>
          <a:off x="0" y="0"/>
          <a:ext cx="0" cy="0"/>
          <a:chOff x="0" y="0"/>
          <a:chExt cx="0" cy="0"/>
        </a:xfrm>
      </p:grpSpPr>
      <p:sp>
        <p:nvSpPr>
          <p:cNvPr id="128" name="Google Shape;128;p28"/>
          <p:cNvSpPr txBox="1">
            <a:spLocks noGrp="1"/>
          </p:cNvSpPr>
          <p:nvPr>
            <p:ph type="title"/>
          </p:nvPr>
        </p:nvSpPr>
        <p:spPr>
          <a:xfrm>
            <a:off x="711725" y="346300"/>
            <a:ext cx="7720500" cy="580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000">
                <a:latin typeface="Average"/>
                <a:ea typeface="Average"/>
                <a:cs typeface="Average"/>
                <a:sym typeface="Average"/>
              </a:defRPr>
            </a:lvl1pPr>
            <a:lvl2pPr lvl="1" rtl="0">
              <a:spcBef>
                <a:spcPts val="0"/>
              </a:spcBef>
              <a:spcAft>
                <a:spcPts val="0"/>
              </a:spcAft>
              <a:buSzPts val="2800"/>
              <a:buNone/>
              <a:defRPr>
                <a:latin typeface="Average"/>
                <a:ea typeface="Average"/>
                <a:cs typeface="Average"/>
                <a:sym typeface="Average"/>
              </a:defRPr>
            </a:lvl2pPr>
            <a:lvl3pPr lvl="2" rtl="0">
              <a:spcBef>
                <a:spcPts val="0"/>
              </a:spcBef>
              <a:spcAft>
                <a:spcPts val="0"/>
              </a:spcAft>
              <a:buSzPts val="2800"/>
              <a:buNone/>
              <a:defRPr>
                <a:latin typeface="Average"/>
                <a:ea typeface="Average"/>
                <a:cs typeface="Average"/>
                <a:sym typeface="Average"/>
              </a:defRPr>
            </a:lvl3pPr>
            <a:lvl4pPr lvl="3" rtl="0">
              <a:spcBef>
                <a:spcPts val="0"/>
              </a:spcBef>
              <a:spcAft>
                <a:spcPts val="0"/>
              </a:spcAft>
              <a:buSzPts val="2800"/>
              <a:buNone/>
              <a:defRPr>
                <a:latin typeface="Average"/>
                <a:ea typeface="Average"/>
                <a:cs typeface="Average"/>
                <a:sym typeface="Average"/>
              </a:defRPr>
            </a:lvl4pPr>
            <a:lvl5pPr lvl="4" rtl="0">
              <a:spcBef>
                <a:spcPts val="0"/>
              </a:spcBef>
              <a:spcAft>
                <a:spcPts val="0"/>
              </a:spcAft>
              <a:buSzPts val="2800"/>
              <a:buNone/>
              <a:defRPr>
                <a:latin typeface="Average"/>
                <a:ea typeface="Average"/>
                <a:cs typeface="Average"/>
                <a:sym typeface="Average"/>
              </a:defRPr>
            </a:lvl5pPr>
            <a:lvl6pPr lvl="5" rtl="0">
              <a:spcBef>
                <a:spcPts val="0"/>
              </a:spcBef>
              <a:spcAft>
                <a:spcPts val="0"/>
              </a:spcAft>
              <a:buSzPts val="2800"/>
              <a:buNone/>
              <a:defRPr>
                <a:latin typeface="Average"/>
                <a:ea typeface="Average"/>
                <a:cs typeface="Average"/>
                <a:sym typeface="Average"/>
              </a:defRPr>
            </a:lvl6pPr>
            <a:lvl7pPr lvl="6" rtl="0">
              <a:spcBef>
                <a:spcPts val="0"/>
              </a:spcBef>
              <a:spcAft>
                <a:spcPts val="0"/>
              </a:spcAft>
              <a:buSzPts val="2800"/>
              <a:buNone/>
              <a:defRPr>
                <a:latin typeface="Average"/>
                <a:ea typeface="Average"/>
                <a:cs typeface="Average"/>
                <a:sym typeface="Average"/>
              </a:defRPr>
            </a:lvl7pPr>
            <a:lvl8pPr lvl="7" rtl="0">
              <a:spcBef>
                <a:spcPts val="0"/>
              </a:spcBef>
              <a:spcAft>
                <a:spcPts val="0"/>
              </a:spcAft>
              <a:buSzPts val="2800"/>
              <a:buNone/>
              <a:defRPr>
                <a:latin typeface="Average"/>
                <a:ea typeface="Average"/>
                <a:cs typeface="Average"/>
                <a:sym typeface="Average"/>
              </a:defRPr>
            </a:lvl8pPr>
            <a:lvl9pPr lvl="8" rtl="0">
              <a:spcBef>
                <a:spcPts val="0"/>
              </a:spcBef>
              <a:spcAft>
                <a:spcPts val="0"/>
              </a:spcAft>
              <a:buSzPts val="2800"/>
              <a:buNone/>
              <a:defRPr>
                <a:latin typeface="Average"/>
                <a:ea typeface="Average"/>
                <a:cs typeface="Average"/>
                <a:sym typeface="Average"/>
              </a:defRPr>
            </a:lvl9pPr>
          </a:lstStyle>
          <a:p>
            <a:endParaRPr/>
          </a:p>
        </p:txBody>
      </p:sp>
      <p:sp>
        <p:nvSpPr>
          <p:cNvPr id="129" name="Google Shape;129;p28"/>
          <p:cNvSpPr txBox="1">
            <a:spLocks noGrp="1"/>
          </p:cNvSpPr>
          <p:nvPr>
            <p:ph type="title" idx="2"/>
          </p:nvPr>
        </p:nvSpPr>
        <p:spPr>
          <a:xfrm>
            <a:off x="917575" y="1832779"/>
            <a:ext cx="2409300" cy="48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atin typeface="Average"/>
                <a:ea typeface="Average"/>
                <a:cs typeface="Average"/>
                <a:sym typeface="Average"/>
              </a:defRPr>
            </a:lvl1pPr>
            <a:lvl2pPr lvl="1" rtl="0">
              <a:spcBef>
                <a:spcPts val="0"/>
              </a:spcBef>
              <a:spcAft>
                <a:spcPts val="0"/>
              </a:spcAft>
              <a:buSzPts val="2800"/>
              <a:buNone/>
              <a:defRPr>
                <a:latin typeface="Average"/>
                <a:ea typeface="Average"/>
                <a:cs typeface="Average"/>
                <a:sym typeface="Average"/>
              </a:defRPr>
            </a:lvl2pPr>
            <a:lvl3pPr lvl="2" rtl="0">
              <a:spcBef>
                <a:spcPts val="0"/>
              </a:spcBef>
              <a:spcAft>
                <a:spcPts val="0"/>
              </a:spcAft>
              <a:buSzPts val="2800"/>
              <a:buNone/>
              <a:defRPr>
                <a:latin typeface="Average"/>
                <a:ea typeface="Average"/>
                <a:cs typeface="Average"/>
                <a:sym typeface="Average"/>
              </a:defRPr>
            </a:lvl3pPr>
            <a:lvl4pPr lvl="3" rtl="0">
              <a:spcBef>
                <a:spcPts val="0"/>
              </a:spcBef>
              <a:spcAft>
                <a:spcPts val="0"/>
              </a:spcAft>
              <a:buSzPts val="2800"/>
              <a:buNone/>
              <a:defRPr>
                <a:latin typeface="Average"/>
                <a:ea typeface="Average"/>
                <a:cs typeface="Average"/>
                <a:sym typeface="Average"/>
              </a:defRPr>
            </a:lvl4pPr>
            <a:lvl5pPr lvl="4" rtl="0">
              <a:spcBef>
                <a:spcPts val="0"/>
              </a:spcBef>
              <a:spcAft>
                <a:spcPts val="0"/>
              </a:spcAft>
              <a:buSzPts val="2800"/>
              <a:buNone/>
              <a:defRPr>
                <a:latin typeface="Average"/>
                <a:ea typeface="Average"/>
                <a:cs typeface="Average"/>
                <a:sym typeface="Average"/>
              </a:defRPr>
            </a:lvl5pPr>
            <a:lvl6pPr lvl="5" rtl="0">
              <a:spcBef>
                <a:spcPts val="0"/>
              </a:spcBef>
              <a:spcAft>
                <a:spcPts val="0"/>
              </a:spcAft>
              <a:buSzPts val="2800"/>
              <a:buNone/>
              <a:defRPr>
                <a:latin typeface="Average"/>
                <a:ea typeface="Average"/>
                <a:cs typeface="Average"/>
                <a:sym typeface="Average"/>
              </a:defRPr>
            </a:lvl6pPr>
            <a:lvl7pPr lvl="6" rtl="0">
              <a:spcBef>
                <a:spcPts val="0"/>
              </a:spcBef>
              <a:spcAft>
                <a:spcPts val="0"/>
              </a:spcAft>
              <a:buSzPts val="2800"/>
              <a:buNone/>
              <a:defRPr>
                <a:latin typeface="Average"/>
                <a:ea typeface="Average"/>
                <a:cs typeface="Average"/>
                <a:sym typeface="Average"/>
              </a:defRPr>
            </a:lvl7pPr>
            <a:lvl8pPr lvl="7" rtl="0">
              <a:spcBef>
                <a:spcPts val="0"/>
              </a:spcBef>
              <a:spcAft>
                <a:spcPts val="0"/>
              </a:spcAft>
              <a:buSzPts val="2800"/>
              <a:buNone/>
              <a:defRPr>
                <a:latin typeface="Average"/>
                <a:ea typeface="Average"/>
                <a:cs typeface="Average"/>
                <a:sym typeface="Average"/>
              </a:defRPr>
            </a:lvl8pPr>
            <a:lvl9pPr lvl="8" rtl="0">
              <a:spcBef>
                <a:spcPts val="0"/>
              </a:spcBef>
              <a:spcAft>
                <a:spcPts val="0"/>
              </a:spcAft>
              <a:buSzPts val="2800"/>
              <a:buNone/>
              <a:defRPr>
                <a:latin typeface="Average"/>
                <a:ea typeface="Average"/>
                <a:cs typeface="Average"/>
                <a:sym typeface="Average"/>
              </a:defRPr>
            </a:lvl9pPr>
          </a:lstStyle>
          <a:p>
            <a:endParaRPr/>
          </a:p>
        </p:txBody>
      </p:sp>
      <p:sp>
        <p:nvSpPr>
          <p:cNvPr id="130" name="Google Shape;130;p28"/>
          <p:cNvSpPr txBox="1">
            <a:spLocks noGrp="1"/>
          </p:cNvSpPr>
          <p:nvPr>
            <p:ph type="subTitle" idx="1"/>
          </p:nvPr>
        </p:nvSpPr>
        <p:spPr>
          <a:xfrm>
            <a:off x="1040575" y="2364450"/>
            <a:ext cx="2163300" cy="51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1" name="Google Shape;131;p28"/>
          <p:cNvSpPr txBox="1">
            <a:spLocks noGrp="1"/>
          </p:cNvSpPr>
          <p:nvPr>
            <p:ph type="title" idx="3"/>
          </p:nvPr>
        </p:nvSpPr>
        <p:spPr>
          <a:xfrm>
            <a:off x="3384375" y="1832779"/>
            <a:ext cx="2409300" cy="48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atin typeface="Average"/>
                <a:ea typeface="Average"/>
                <a:cs typeface="Average"/>
                <a:sym typeface="Average"/>
              </a:defRPr>
            </a:lvl1pPr>
            <a:lvl2pPr lvl="1" rtl="0">
              <a:spcBef>
                <a:spcPts val="0"/>
              </a:spcBef>
              <a:spcAft>
                <a:spcPts val="0"/>
              </a:spcAft>
              <a:buSzPts val="2800"/>
              <a:buNone/>
              <a:defRPr>
                <a:latin typeface="Average"/>
                <a:ea typeface="Average"/>
                <a:cs typeface="Average"/>
                <a:sym typeface="Average"/>
              </a:defRPr>
            </a:lvl2pPr>
            <a:lvl3pPr lvl="2" rtl="0">
              <a:spcBef>
                <a:spcPts val="0"/>
              </a:spcBef>
              <a:spcAft>
                <a:spcPts val="0"/>
              </a:spcAft>
              <a:buSzPts val="2800"/>
              <a:buNone/>
              <a:defRPr>
                <a:latin typeface="Average"/>
                <a:ea typeface="Average"/>
                <a:cs typeface="Average"/>
                <a:sym typeface="Average"/>
              </a:defRPr>
            </a:lvl3pPr>
            <a:lvl4pPr lvl="3" rtl="0">
              <a:spcBef>
                <a:spcPts val="0"/>
              </a:spcBef>
              <a:spcAft>
                <a:spcPts val="0"/>
              </a:spcAft>
              <a:buSzPts val="2800"/>
              <a:buNone/>
              <a:defRPr>
                <a:latin typeface="Average"/>
                <a:ea typeface="Average"/>
                <a:cs typeface="Average"/>
                <a:sym typeface="Average"/>
              </a:defRPr>
            </a:lvl4pPr>
            <a:lvl5pPr lvl="4" rtl="0">
              <a:spcBef>
                <a:spcPts val="0"/>
              </a:spcBef>
              <a:spcAft>
                <a:spcPts val="0"/>
              </a:spcAft>
              <a:buSzPts val="2800"/>
              <a:buNone/>
              <a:defRPr>
                <a:latin typeface="Average"/>
                <a:ea typeface="Average"/>
                <a:cs typeface="Average"/>
                <a:sym typeface="Average"/>
              </a:defRPr>
            </a:lvl5pPr>
            <a:lvl6pPr lvl="5" rtl="0">
              <a:spcBef>
                <a:spcPts val="0"/>
              </a:spcBef>
              <a:spcAft>
                <a:spcPts val="0"/>
              </a:spcAft>
              <a:buSzPts val="2800"/>
              <a:buNone/>
              <a:defRPr>
                <a:latin typeface="Average"/>
                <a:ea typeface="Average"/>
                <a:cs typeface="Average"/>
                <a:sym typeface="Average"/>
              </a:defRPr>
            </a:lvl6pPr>
            <a:lvl7pPr lvl="6" rtl="0">
              <a:spcBef>
                <a:spcPts val="0"/>
              </a:spcBef>
              <a:spcAft>
                <a:spcPts val="0"/>
              </a:spcAft>
              <a:buSzPts val="2800"/>
              <a:buNone/>
              <a:defRPr>
                <a:latin typeface="Average"/>
                <a:ea typeface="Average"/>
                <a:cs typeface="Average"/>
                <a:sym typeface="Average"/>
              </a:defRPr>
            </a:lvl7pPr>
            <a:lvl8pPr lvl="7" rtl="0">
              <a:spcBef>
                <a:spcPts val="0"/>
              </a:spcBef>
              <a:spcAft>
                <a:spcPts val="0"/>
              </a:spcAft>
              <a:buSzPts val="2800"/>
              <a:buNone/>
              <a:defRPr>
                <a:latin typeface="Average"/>
                <a:ea typeface="Average"/>
                <a:cs typeface="Average"/>
                <a:sym typeface="Average"/>
              </a:defRPr>
            </a:lvl8pPr>
            <a:lvl9pPr lvl="8" rtl="0">
              <a:spcBef>
                <a:spcPts val="0"/>
              </a:spcBef>
              <a:spcAft>
                <a:spcPts val="0"/>
              </a:spcAft>
              <a:buSzPts val="2800"/>
              <a:buNone/>
              <a:defRPr>
                <a:latin typeface="Average"/>
                <a:ea typeface="Average"/>
                <a:cs typeface="Average"/>
                <a:sym typeface="Average"/>
              </a:defRPr>
            </a:lvl9pPr>
          </a:lstStyle>
          <a:p>
            <a:endParaRPr/>
          </a:p>
        </p:txBody>
      </p:sp>
      <p:sp>
        <p:nvSpPr>
          <p:cNvPr id="132" name="Google Shape;132;p28"/>
          <p:cNvSpPr txBox="1">
            <a:spLocks noGrp="1"/>
          </p:cNvSpPr>
          <p:nvPr>
            <p:ph type="subTitle" idx="4"/>
          </p:nvPr>
        </p:nvSpPr>
        <p:spPr>
          <a:xfrm>
            <a:off x="3507375" y="2364450"/>
            <a:ext cx="2163300" cy="51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3" name="Google Shape;133;p28"/>
          <p:cNvSpPr txBox="1">
            <a:spLocks noGrp="1"/>
          </p:cNvSpPr>
          <p:nvPr>
            <p:ph type="title" idx="5"/>
          </p:nvPr>
        </p:nvSpPr>
        <p:spPr>
          <a:xfrm>
            <a:off x="5819825" y="1832779"/>
            <a:ext cx="2409300" cy="48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atin typeface="Average"/>
                <a:ea typeface="Average"/>
                <a:cs typeface="Average"/>
                <a:sym typeface="Average"/>
              </a:defRPr>
            </a:lvl1pPr>
            <a:lvl2pPr lvl="1" rtl="0">
              <a:spcBef>
                <a:spcPts val="0"/>
              </a:spcBef>
              <a:spcAft>
                <a:spcPts val="0"/>
              </a:spcAft>
              <a:buSzPts val="2800"/>
              <a:buNone/>
              <a:defRPr>
                <a:latin typeface="Average"/>
                <a:ea typeface="Average"/>
                <a:cs typeface="Average"/>
                <a:sym typeface="Average"/>
              </a:defRPr>
            </a:lvl2pPr>
            <a:lvl3pPr lvl="2" rtl="0">
              <a:spcBef>
                <a:spcPts val="0"/>
              </a:spcBef>
              <a:spcAft>
                <a:spcPts val="0"/>
              </a:spcAft>
              <a:buSzPts val="2800"/>
              <a:buNone/>
              <a:defRPr>
                <a:latin typeface="Average"/>
                <a:ea typeface="Average"/>
                <a:cs typeface="Average"/>
                <a:sym typeface="Average"/>
              </a:defRPr>
            </a:lvl3pPr>
            <a:lvl4pPr lvl="3" rtl="0">
              <a:spcBef>
                <a:spcPts val="0"/>
              </a:spcBef>
              <a:spcAft>
                <a:spcPts val="0"/>
              </a:spcAft>
              <a:buSzPts val="2800"/>
              <a:buNone/>
              <a:defRPr>
                <a:latin typeface="Average"/>
                <a:ea typeface="Average"/>
                <a:cs typeface="Average"/>
                <a:sym typeface="Average"/>
              </a:defRPr>
            </a:lvl4pPr>
            <a:lvl5pPr lvl="4" rtl="0">
              <a:spcBef>
                <a:spcPts val="0"/>
              </a:spcBef>
              <a:spcAft>
                <a:spcPts val="0"/>
              </a:spcAft>
              <a:buSzPts val="2800"/>
              <a:buNone/>
              <a:defRPr>
                <a:latin typeface="Average"/>
                <a:ea typeface="Average"/>
                <a:cs typeface="Average"/>
                <a:sym typeface="Average"/>
              </a:defRPr>
            </a:lvl5pPr>
            <a:lvl6pPr lvl="5" rtl="0">
              <a:spcBef>
                <a:spcPts val="0"/>
              </a:spcBef>
              <a:spcAft>
                <a:spcPts val="0"/>
              </a:spcAft>
              <a:buSzPts val="2800"/>
              <a:buNone/>
              <a:defRPr>
                <a:latin typeface="Average"/>
                <a:ea typeface="Average"/>
                <a:cs typeface="Average"/>
                <a:sym typeface="Average"/>
              </a:defRPr>
            </a:lvl6pPr>
            <a:lvl7pPr lvl="6" rtl="0">
              <a:spcBef>
                <a:spcPts val="0"/>
              </a:spcBef>
              <a:spcAft>
                <a:spcPts val="0"/>
              </a:spcAft>
              <a:buSzPts val="2800"/>
              <a:buNone/>
              <a:defRPr>
                <a:latin typeface="Average"/>
                <a:ea typeface="Average"/>
                <a:cs typeface="Average"/>
                <a:sym typeface="Average"/>
              </a:defRPr>
            </a:lvl7pPr>
            <a:lvl8pPr lvl="7" rtl="0">
              <a:spcBef>
                <a:spcPts val="0"/>
              </a:spcBef>
              <a:spcAft>
                <a:spcPts val="0"/>
              </a:spcAft>
              <a:buSzPts val="2800"/>
              <a:buNone/>
              <a:defRPr>
                <a:latin typeface="Average"/>
                <a:ea typeface="Average"/>
                <a:cs typeface="Average"/>
                <a:sym typeface="Average"/>
              </a:defRPr>
            </a:lvl8pPr>
            <a:lvl9pPr lvl="8" rtl="0">
              <a:spcBef>
                <a:spcPts val="0"/>
              </a:spcBef>
              <a:spcAft>
                <a:spcPts val="0"/>
              </a:spcAft>
              <a:buSzPts val="2800"/>
              <a:buNone/>
              <a:defRPr>
                <a:latin typeface="Average"/>
                <a:ea typeface="Average"/>
                <a:cs typeface="Average"/>
                <a:sym typeface="Average"/>
              </a:defRPr>
            </a:lvl9pPr>
          </a:lstStyle>
          <a:p>
            <a:endParaRPr/>
          </a:p>
        </p:txBody>
      </p:sp>
      <p:sp>
        <p:nvSpPr>
          <p:cNvPr id="134" name="Google Shape;134;p28"/>
          <p:cNvSpPr txBox="1">
            <a:spLocks noGrp="1"/>
          </p:cNvSpPr>
          <p:nvPr>
            <p:ph type="subTitle" idx="6"/>
          </p:nvPr>
        </p:nvSpPr>
        <p:spPr>
          <a:xfrm>
            <a:off x="5927075" y="2364450"/>
            <a:ext cx="2194800" cy="51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5" name="Google Shape;135;p28"/>
          <p:cNvSpPr txBox="1">
            <a:spLocks noGrp="1"/>
          </p:cNvSpPr>
          <p:nvPr>
            <p:ph type="title" idx="7"/>
          </p:nvPr>
        </p:nvSpPr>
        <p:spPr>
          <a:xfrm>
            <a:off x="916200" y="3162154"/>
            <a:ext cx="2409300" cy="48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atin typeface="Average"/>
                <a:ea typeface="Average"/>
                <a:cs typeface="Average"/>
                <a:sym typeface="Average"/>
              </a:defRPr>
            </a:lvl1pPr>
            <a:lvl2pPr lvl="1" rtl="0">
              <a:spcBef>
                <a:spcPts val="0"/>
              </a:spcBef>
              <a:spcAft>
                <a:spcPts val="0"/>
              </a:spcAft>
              <a:buSzPts val="2800"/>
              <a:buNone/>
              <a:defRPr>
                <a:latin typeface="Average"/>
                <a:ea typeface="Average"/>
                <a:cs typeface="Average"/>
                <a:sym typeface="Average"/>
              </a:defRPr>
            </a:lvl2pPr>
            <a:lvl3pPr lvl="2" rtl="0">
              <a:spcBef>
                <a:spcPts val="0"/>
              </a:spcBef>
              <a:spcAft>
                <a:spcPts val="0"/>
              </a:spcAft>
              <a:buSzPts val="2800"/>
              <a:buNone/>
              <a:defRPr>
                <a:latin typeface="Average"/>
                <a:ea typeface="Average"/>
                <a:cs typeface="Average"/>
                <a:sym typeface="Average"/>
              </a:defRPr>
            </a:lvl3pPr>
            <a:lvl4pPr lvl="3" rtl="0">
              <a:spcBef>
                <a:spcPts val="0"/>
              </a:spcBef>
              <a:spcAft>
                <a:spcPts val="0"/>
              </a:spcAft>
              <a:buSzPts val="2800"/>
              <a:buNone/>
              <a:defRPr>
                <a:latin typeface="Average"/>
                <a:ea typeface="Average"/>
                <a:cs typeface="Average"/>
                <a:sym typeface="Average"/>
              </a:defRPr>
            </a:lvl4pPr>
            <a:lvl5pPr lvl="4" rtl="0">
              <a:spcBef>
                <a:spcPts val="0"/>
              </a:spcBef>
              <a:spcAft>
                <a:spcPts val="0"/>
              </a:spcAft>
              <a:buSzPts val="2800"/>
              <a:buNone/>
              <a:defRPr>
                <a:latin typeface="Average"/>
                <a:ea typeface="Average"/>
                <a:cs typeface="Average"/>
                <a:sym typeface="Average"/>
              </a:defRPr>
            </a:lvl5pPr>
            <a:lvl6pPr lvl="5" rtl="0">
              <a:spcBef>
                <a:spcPts val="0"/>
              </a:spcBef>
              <a:spcAft>
                <a:spcPts val="0"/>
              </a:spcAft>
              <a:buSzPts val="2800"/>
              <a:buNone/>
              <a:defRPr>
                <a:latin typeface="Average"/>
                <a:ea typeface="Average"/>
                <a:cs typeface="Average"/>
                <a:sym typeface="Average"/>
              </a:defRPr>
            </a:lvl6pPr>
            <a:lvl7pPr lvl="6" rtl="0">
              <a:spcBef>
                <a:spcPts val="0"/>
              </a:spcBef>
              <a:spcAft>
                <a:spcPts val="0"/>
              </a:spcAft>
              <a:buSzPts val="2800"/>
              <a:buNone/>
              <a:defRPr>
                <a:latin typeface="Average"/>
                <a:ea typeface="Average"/>
                <a:cs typeface="Average"/>
                <a:sym typeface="Average"/>
              </a:defRPr>
            </a:lvl7pPr>
            <a:lvl8pPr lvl="7" rtl="0">
              <a:spcBef>
                <a:spcPts val="0"/>
              </a:spcBef>
              <a:spcAft>
                <a:spcPts val="0"/>
              </a:spcAft>
              <a:buSzPts val="2800"/>
              <a:buNone/>
              <a:defRPr>
                <a:latin typeface="Average"/>
                <a:ea typeface="Average"/>
                <a:cs typeface="Average"/>
                <a:sym typeface="Average"/>
              </a:defRPr>
            </a:lvl8pPr>
            <a:lvl9pPr lvl="8" rtl="0">
              <a:spcBef>
                <a:spcPts val="0"/>
              </a:spcBef>
              <a:spcAft>
                <a:spcPts val="0"/>
              </a:spcAft>
              <a:buSzPts val="2800"/>
              <a:buNone/>
              <a:defRPr>
                <a:latin typeface="Average"/>
                <a:ea typeface="Average"/>
                <a:cs typeface="Average"/>
                <a:sym typeface="Average"/>
              </a:defRPr>
            </a:lvl9pPr>
          </a:lstStyle>
          <a:p>
            <a:endParaRPr/>
          </a:p>
        </p:txBody>
      </p:sp>
      <p:sp>
        <p:nvSpPr>
          <p:cNvPr id="136" name="Google Shape;136;p28"/>
          <p:cNvSpPr txBox="1">
            <a:spLocks noGrp="1"/>
          </p:cNvSpPr>
          <p:nvPr>
            <p:ph type="subTitle" idx="8"/>
          </p:nvPr>
        </p:nvSpPr>
        <p:spPr>
          <a:xfrm>
            <a:off x="1039200" y="3693825"/>
            <a:ext cx="2163300" cy="51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7" name="Google Shape;137;p28"/>
          <p:cNvSpPr txBox="1">
            <a:spLocks noGrp="1"/>
          </p:cNvSpPr>
          <p:nvPr>
            <p:ph type="title" idx="9"/>
          </p:nvPr>
        </p:nvSpPr>
        <p:spPr>
          <a:xfrm>
            <a:off x="3383000" y="3162154"/>
            <a:ext cx="2409300" cy="48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atin typeface="Average"/>
                <a:ea typeface="Average"/>
                <a:cs typeface="Average"/>
                <a:sym typeface="Average"/>
              </a:defRPr>
            </a:lvl1pPr>
            <a:lvl2pPr lvl="1" rtl="0">
              <a:spcBef>
                <a:spcPts val="0"/>
              </a:spcBef>
              <a:spcAft>
                <a:spcPts val="0"/>
              </a:spcAft>
              <a:buSzPts val="2800"/>
              <a:buNone/>
              <a:defRPr>
                <a:latin typeface="Average"/>
                <a:ea typeface="Average"/>
                <a:cs typeface="Average"/>
                <a:sym typeface="Average"/>
              </a:defRPr>
            </a:lvl2pPr>
            <a:lvl3pPr lvl="2" rtl="0">
              <a:spcBef>
                <a:spcPts val="0"/>
              </a:spcBef>
              <a:spcAft>
                <a:spcPts val="0"/>
              </a:spcAft>
              <a:buSzPts val="2800"/>
              <a:buNone/>
              <a:defRPr>
                <a:latin typeface="Average"/>
                <a:ea typeface="Average"/>
                <a:cs typeface="Average"/>
                <a:sym typeface="Average"/>
              </a:defRPr>
            </a:lvl3pPr>
            <a:lvl4pPr lvl="3" rtl="0">
              <a:spcBef>
                <a:spcPts val="0"/>
              </a:spcBef>
              <a:spcAft>
                <a:spcPts val="0"/>
              </a:spcAft>
              <a:buSzPts val="2800"/>
              <a:buNone/>
              <a:defRPr>
                <a:latin typeface="Average"/>
                <a:ea typeface="Average"/>
                <a:cs typeface="Average"/>
                <a:sym typeface="Average"/>
              </a:defRPr>
            </a:lvl4pPr>
            <a:lvl5pPr lvl="4" rtl="0">
              <a:spcBef>
                <a:spcPts val="0"/>
              </a:spcBef>
              <a:spcAft>
                <a:spcPts val="0"/>
              </a:spcAft>
              <a:buSzPts val="2800"/>
              <a:buNone/>
              <a:defRPr>
                <a:latin typeface="Average"/>
                <a:ea typeface="Average"/>
                <a:cs typeface="Average"/>
                <a:sym typeface="Average"/>
              </a:defRPr>
            </a:lvl5pPr>
            <a:lvl6pPr lvl="5" rtl="0">
              <a:spcBef>
                <a:spcPts val="0"/>
              </a:spcBef>
              <a:spcAft>
                <a:spcPts val="0"/>
              </a:spcAft>
              <a:buSzPts val="2800"/>
              <a:buNone/>
              <a:defRPr>
                <a:latin typeface="Average"/>
                <a:ea typeface="Average"/>
                <a:cs typeface="Average"/>
                <a:sym typeface="Average"/>
              </a:defRPr>
            </a:lvl6pPr>
            <a:lvl7pPr lvl="6" rtl="0">
              <a:spcBef>
                <a:spcPts val="0"/>
              </a:spcBef>
              <a:spcAft>
                <a:spcPts val="0"/>
              </a:spcAft>
              <a:buSzPts val="2800"/>
              <a:buNone/>
              <a:defRPr>
                <a:latin typeface="Average"/>
                <a:ea typeface="Average"/>
                <a:cs typeface="Average"/>
                <a:sym typeface="Average"/>
              </a:defRPr>
            </a:lvl7pPr>
            <a:lvl8pPr lvl="7" rtl="0">
              <a:spcBef>
                <a:spcPts val="0"/>
              </a:spcBef>
              <a:spcAft>
                <a:spcPts val="0"/>
              </a:spcAft>
              <a:buSzPts val="2800"/>
              <a:buNone/>
              <a:defRPr>
                <a:latin typeface="Average"/>
                <a:ea typeface="Average"/>
                <a:cs typeface="Average"/>
                <a:sym typeface="Average"/>
              </a:defRPr>
            </a:lvl8pPr>
            <a:lvl9pPr lvl="8" rtl="0">
              <a:spcBef>
                <a:spcPts val="0"/>
              </a:spcBef>
              <a:spcAft>
                <a:spcPts val="0"/>
              </a:spcAft>
              <a:buSzPts val="2800"/>
              <a:buNone/>
              <a:defRPr>
                <a:latin typeface="Average"/>
                <a:ea typeface="Average"/>
                <a:cs typeface="Average"/>
                <a:sym typeface="Average"/>
              </a:defRPr>
            </a:lvl9pPr>
          </a:lstStyle>
          <a:p>
            <a:endParaRPr/>
          </a:p>
        </p:txBody>
      </p:sp>
      <p:sp>
        <p:nvSpPr>
          <p:cNvPr id="138" name="Google Shape;138;p28"/>
          <p:cNvSpPr txBox="1">
            <a:spLocks noGrp="1"/>
          </p:cNvSpPr>
          <p:nvPr>
            <p:ph type="subTitle" idx="13"/>
          </p:nvPr>
        </p:nvSpPr>
        <p:spPr>
          <a:xfrm>
            <a:off x="3506000" y="3693825"/>
            <a:ext cx="2163300" cy="51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9" name="Google Shape;139;p28"/>
          <p:cNvSpPr txBox="1">
            <a:spLocks noGrp="1"/>
          </p:cNvSpPr>
          <p:nvPr>
            <p:ph type="title" idx="14"/>
          </p:nvPr>
        </p:nvSpPr>
        <p:spPr>
          <a:xfrm>
            <a:off x="5818450" y="3162154"/>
            <a:ext cx="2409300" cy="48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atin typeface="Average"/>
                <a:ea typeface="Average"/>
                <a:cs typeface="Average"/>
                <a:sym typeface="Average"/>
              </a:defRPr>
            </a:lvl1pPr>
            <a:lvl2pPr lvl="1" rtl="0">
              <a:spcBef>
                <a:spcPts val="0"/>
              </a:spcBef>
              <a:spcAft>
                <a:spcPts val="0"/>
              </a:spcAft>
              <a:buSzPts val="2800"/>
              <a:buNone/>
              <a:defRPr>
                <a:latin typeface="Average"/>
                <a:ea typeface="Average"/>
                <a:cs typeface="Average"/>
                <a:sym typeface="Average"/>
              </a:defRPr>
            </a:lvl2pPr>
            <a:lvl3pPr lvl="2" rtl="0">
              <a:spcBef>
                <a:spcPts val="0"/>
              </a:spcBef>
              <a:spcAft>
                <a:spcPts val="0"/>
              </a:spcAft>
              <a:buSzPts val="2800"/>
              <a:buNone/>
              <a:defRPr>
                <a:latin typeface="Average"/>
                <a:ea typeface="Average"/>
                <a:cs typeface="Average"/>
                <a:sym typeface="Average"/>
              </a:defRPr>
            </a:lvl3pPr>
            <a:lvl4pPr lvl="3" rtl="0">
              <a:spcBef>
                <a:spcPts val="0"/>
              </a:spcBef>
              <a:spcAft>
                <a:spcPts val="0"/>
              </a:spcAft>
              <a:buSzPts val="2800"/>
              <a:buNone/>
              <a:defRPr>
                <a:latin typeface="Average"/>
                <a:ea typeface="Average"/>
                <a:cs typeface="Average"/>
                <a:sym typeface="Average"/>
              </a:defRPr>
            </a:lvl4pPr>
            <a:lvl5pPr lvl="4" rtl="0">
              <a:spcBef>
                <a:spcPts val="0"/>
              </a:spcBef>
              <a:spcAft>
                <a:spcPts val="0"/>
              </a:spcAft>
              <a:buSzPts val="2800"/>
              <a:buNone/>
              <a:defRPr>
                <a:latin typeface="Average"/>
                <a:ea typeface="Average"/>
                <a:cs typeface="Average"/>
                <a:sym typeface="Average"/>
              </a:defRPr>
            </a:lvl5pPr>
            <a:lvl6pPr lvl="5" rtl="0">
              <a:spcBef>
                <a:spcPts val="0"/>
              </a:spcBef>
              <a:spcAft>
                <a:spcPts val="0"/>
              </a:spcAft>
              <a:buSzPts val="2800"/>
              <a:buNone/>
              <a:defRPr>
                <a:latin typeface="Average"/>
                <a:ea typeface="Average"/>
                <a:cs typeface="Average"/>
                <a:sym typeface="Average"/>
              </a:defRPr>
            </a:lvl6pPr>
            <a:lvl7pPr lvl="6" rtl="0">
              <a:spcBef>
                <a:spcPts val="0"/>
              </a:spcBef>
              <a:spcAft>
                <a:spcPts val="0"/>
              </a:spcAft>
              <a:buSzPts val="2800"/>
              <a:buNone/>
              <a:defRPr>
                <a:latin typeface="Average"/>
                <a:ea typeface="Average"/>
                <a:cs typeface="Average"/>
                <a:sym typeface="Average"/>
              </a:defRPr>
            </a:lvl7pPr>
            <a:lvl8pPr lvl="7" rtl="0">
              <a:spcBef>
                <a:spcPts val="0"/>
              </a:spcBef>
              <a:spcAft>
                <a:spcPts val="0"/>
              </a:spcAft>
              <a:buSzPts val="2800"/>
              <a:buNone/>
              <a:defRPr>
                <a:latin typeface="Average"/>
                <a:ea typeface="Average"/>
                <a:cs typeface="Average"/>
                <a:sym typeface="Average"/>
              </a:defRPr>
            </a:lvl8pPr>
            <a:lvl9pPr lvl="8" rtl="0">
              <a:spcBef>
                <a:spcPts val="0"/>
              </a:spcBef>
              <a:spcAft>
                <a:spcPts val="0"/>
              </a:spcAft>
              <a:buSzPts val="2800"/>
              <a:buNone/>
              <a:defRPr>
                <a:latin typeface="Average"/>
                <a:ea typeface="Average"/>
                <a:cs typeface="Average"/>
                <a:sym typeface="Average"/>
              </a:defRPr>
            </a:lvl9pPr>
          </a:lstStyle>
          <a:p>
            <a:endParaRPr/>
          </a:p>
        </p:txBody>
      </p:sp>
      <p:sp>
        <p:nvSpPr>
          <p:cNvPr id="140" name="Google Shape;140;p28"/>
          <p:cNvSpPr txBox="1">
            <a:spLocks noGrp="1"/>
          </p:cNvSpPr>
          <p:nvPr>
            <p:ph type="subTitle" idx="15"/>
          </p:nvPr>
        </p:nvSpPr>
        <p:spPr>
          <a:xfrm>
            <a:off x="5925700" y="3693825"/>
            <a:ext cx="2194800" cy="51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1" name="Google Shape;141;p28"/>
          <p:cNvSpPr/>
          <p:nvPr/>
        </p:nvSpPr>
        <p:spPr>
          <a:xfrm flipH="1">
            <a:off x="1864" y="1128322"/>
            <a:ext cx="5740500" cy="42000"/>
          </a:xfrm>
          <a:prstGeom prst="rect">
            <a:avLst/>
          </a:prstGeom>
          <a:gradFill>
            <a:gsLst>
              <a:gs pos="0">
                <a:schemeClr val="accent1"/>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six columns 1">
  <p:cSld name="CUSTOM_1_1_1">
    <p:spTree>
      <p:nvGrpSpPr>
        <p:cNvPr id="1" name="Shape 142"/>
        <p:cNvGrpSpPr/>
        <p:nvPr/>
      </p:nvGrpSpPr>
      <p:grpSpPr>
        <a:xfrm>
          <a:off x="0" y="0"/>
          <a:ext cx="0" cy="0"/>
          <a:chOff x="0" y="0"/>
          <a:chExt cx="0" cy="0"/>
        </a:xfrm>
      </p:grpSpPr>
      <p:sp>
        <p:nvSpPr>
          <p:cNvPr id="143" name="Google Shape;143;p29"/>
          <p:cNvSpPr txBox="1">
            <a:spLocks noGrp="1"/>
          </p:cNvSpPr>
          <p:nvPr>
            <p:ph type="title"/>
          </p:nvPr>
        </p:nvSpPr>
        <p:spPr>
          <a:xfrm>
            <a:off x="711725" y="346300"/>
            <a:ext cx="7720500" cy="580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000">
                <a:latin typeface="Average"/>
                <a:ea typeface="Average"/>
                <a:cs typeface="Average"/>
                <a:sym typeface="Average"/>
              </a:defRPr>
            </a:lvl1pPr>
            <a:lvl2pPr lvl="1" rtl="0">
              <a:spcBef>
                <a:spcPts val="0"/>
              </a:spcBef>
              <a:spcAft>
                <a:spcPts val="0"/>
              </a:spcAft>
              <a:buSzPts val="2800"/>
              <a:buNone/>
              <a:defRPr>
                <a:latin typeface="Average"/>
                <a:ea typeface="Average"/>
                <a:cs typeface="Average"/>
                <a:sym typeface="Average"/>
              </a:defRPr>
            </a:lvl2pPr>
            <a:lvl3pPr lvl="2" rtl="0">
              <a:spcBef>
                <a:spcPts val="0"/>
              </a:spcBef>
              <a:spcAft>
                <a:spcPts val="0"/>
              </a:spcAft>
              <a:buSzPts val="2800"/>
              <a:buNone/>
              <a:defRPr>
                <a:latin typeface="Average"/>
                <a:ea typeface="Average"/>
                <a:cs typeface="Average"/>
                <a:sym typeface="Average"/>
              </a:defRPr>
            </a:lvl3pPr>
            <a:lvl4pPr lvl="3" rtl="0">
              <a:spcBef>
                <a:spcPts val="0"/>
              </a:spcBef>
              <a:spcAft>
                <a:spcPts val="0"/>
              </a:spcAft>
              <a:buSzPts val="2800"/>
              <a:buNone/>
              <a:defRPr>
                <a:latin typeface="Average"/>
                <a:ea typeface="Average"/>
                <a:cs typeface="Average"/>
                <a:sym typeface="Average"/>
              </a:defRPr>
            </a:lvl4pPr>
            <a:lvl5pPr lvl="4" rtl="0">
              <a:spcBef>
                <a:spcPts val="0"/>
              </a:spcBef>
              <a:spcAft>
                <a:spcPts val="0"/>
              </a:spcAft>
              <a:buSzPts val="2800"/>
              <a:buNone/>
              <a:defRPr>
                <a:latin typeface="Average"/>
                <a:ea typeface="Average"/>
                <a:cs typeface="Average"/>
                <a:sym typeface="Average"/>
              </a:defRPr>
            </a:lvl5pPr>
            <a:lvl6pPr lvl="5" rtl="0">
              <a:spcBef>
                <a:spcPts val="0"/>
              </a:spcBef>
              <a:spcAft>
                <a:spcPts val="0"/>
              </a:spcAft>
              <a:buSzPts val="2800"/>
              <a:buNone/>
              <a:defRPr>
                <a:latin typeface="Average"/>
                <a:ea typeface="Average"/>
                <a:cs typeface="Average"/>
                <a:sym typeface="Average"/>
              </a:defRPr>
            </a:lvl6pPr>
            <a:lvl7pPr lvl="6" rtl="0">
              <a:spcBef>
                <a:spcPts val="0"/>
              </a:spcBef>
              <a:spcAft>
                <a:spcPts val="0"/>
              </a:spcAft>
              <a:buSzPts val="2800"/>
              <a:buNone/>
              <a:defRPr>
                <a:latin typeface="Average"/>
                <a:ea typeface="Average"/>
                <a:cs typeface="Average"/>
                <a:sym typeface="Average"/>
              </a:defRPr>
            </a:lvl7pPr>
            <a:lvl8pPr lvl="7" rtl="0">
              <a:spcBef>
                <a:spcPts val="0"/>
              </a:spcBef>
              <a:spcAft>
                <a:spcPts val="0"/>
              </a:spcAft>
              <a:buSzPts val="2800"/>
              <a:buNone/>
              <a:defRPr>
                <a:latin typeface="Average"/>
                <a:ea typeface="Average"/>
                <a:cs typeface="Average"/>
                <a:sym typeface="Average"/>
              </a:defRPr>
            </a:lvl8pPr>
            <a:lvl9pPr lvl="8" rtl="0">
              <a:spcBef>
                <a:spcPts val="0"/>
              </a:spcBef>
              <a:spcAft>
                <a:spcPts val="0"/>
              </a:spcAft>
              <a:buSzPts val="2800"/>
              <a:buNone/>
              <a:defRPr>
                <a:latin typeface="Average"/>
                <a:ea typeface="Average"/>
                <a:cs typeface="Average"/>
                <a:sym typeface="Average"/>
              </a:defRPr>
            </a:lvl9pPr>
          </a:lstStyle>
          <a:p>
            <a:endParaRPr/>
          </a:p>
        </p:txBody>
      </p:sp>
      <p:sp>
        <p:nvSpPr>
          <p:cNvPr id="144" name="Google Shape;144;p29"/>
          <p:cNvSpPr txBox="1">
            <a:spLocks noGrp="1"/>
          </p:cNvSpPr>
          <p:nvPr>
            <p:ph type="title" idx="2"/>
          </p:nvPr>
        </p:nvSpPr>
        <p:spPr>
          <a:xfrm>
            <a:off x="764500" y="1822876"/>
            <a:ext cx="2409300" cy="417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atin typeface="Average"/>
                <a:ea typeface="Average"/>
                <a:cs typeface="Average"/>
                <a:sym typeface="Average"/>
              </a:defRPr>
            </a:lvl1pPr>
            <a:lvl2pPr lvl="1" rtl="0">
              <a:spcBef>
                <a:spcPts val="0"/>
              </a:spcBef>
              <a:spcAft>
                <a:spcPts val="0"/>
              </a:spcAft>
              <a:buSzPts val="2800"/>
              <a:buNone/>
              <a:defRPr>
                <a:latin typeface="Average"/>
                <a:ea typeface="Average"/>
                <a:cs typeface="Average"/>
                <a:sym typeface="Average"/>
              </a:defRPr>
            </a:lvl2pPr>
            <a:lvl3pPr lvl="2" rtl="0">
              <a:spcBef>
                <a:spcPts val="0"/>
              </a:spcBef>
              <a:spcAft>
                <a:spcPts val="0"/>
              </a:spcAft>
              <a:buSzPts val="2800"/>
              <a:buNone/>
              <a:defRPr>
                <a:latin typeface="Average"/>
                <a:ea typeface="Average"/>
                <a:cs typeface="Average"/>
                <a:sym typeface="Average"/>
              </a:defRPr>
            </a:lvl3pPr>
            <a:lvl4pPr lvl="3" rtl="0">
              <a:spcBef>
                <a:spcPts val="0"/>
              </a:spcBef>
              <a:spcAft>
                <a:spcPts val="0"/>
              </a:spcAft>
              <a:buSzPts val="2800"/>
              <a:buNone/>
              <a:defRPr>
                <a:latin typeface="Average"/>
                <a:ea typeface="Average"/>
                <a:cs typeface="Average"/>
                <a:sym typeface="Average"/>
              </a:defRPr>
            </a:lvl4pPr>
            <a:lvl5pPr lvl="4" rtl="0">
              <a:spcBef>
                <a:spcPts val="0"/>
              </a:spcBef>
              <a:spcAft>
                <a:spcPts val="0"/>
              </a:spcAft>
              <a:buSzPts val="2800"/>
              <a:buNone/>
              <a:defRPr>
                <a:latin typeface="Average"/>
                <a:ea typeface="Average"/>
                <a:cs typeface="Average"/>
                <a:sym typeface="Average"/>
              </a:defRPr>
            </a:lvl5pPr>
            <a:lvl6pPr lvl="5" rtl="0">
              <a:spcBef>
                <a:spcPts val="0"/>
              </a:spcBef>
              <a:spcAft>
                <a:spcPts val="0"/>
              </a:spcAft>
              <a:buSzPts val="2800"/>
              <a:buNone/>
              <a:defRPr>
                <a:latin typeface="Average"/>
                <a:ea typeface="Average"/>
                <a:cs typeface="Average"/>
                <a:sym typeface="Average"/>
              </a:defRPr>
            </a:lvl6pPr>
            <a:lvl7pPr lvl="6" rtl="0">
              <a:spcBef>
                <a:spcPts val="0"/>
              </a:spcBef>
              <a:spcAft>
                <a:spcPts val="0"/>
              </a:spcAft>
              <a:buSzPts val="2800"/>
              <a:buNone/>
              <a:defRPr>
                <a:latin typeface="Average"/>
                <a:ea typeface="Average"/>
                <a:cs typeface="Average"/>
                <a:sym typeface="Average"/>
              </a:defRPr>
            </a:lvl7pPr>
            <a:lvl8pPr lvl="7" rtl="0">
              <a:spcBef>
                <a:spcPts val="0"/>
              </a:spcBef>
              <a:spcAft>
                <a:spcPts val="0"/>
              </a:spcAft>
              <a:buSzPts val="2800"/>
              <a:buNone/>
              <a:defRPr>
                <a:latin typeface="Average"/>
                <a:ea typeface="Average"/>
                <a:cs typeface="Average"/>
                <a:sym typeface="Average"/>
              </a:defRPr>
            </a:lvl8pPr>
            <a:lvl9pPr lvl="8" rtl="0">
              <a:spcBef>
                <a:spcPts val="0"/>
              </a:spcBef>
              <a:spcAft>
                <a:spcPts val="0"/>
              </a:spcAft>
              <a:buSzPts val="2800"/>
              <a:buNone/>
              <a:defRPr>
                <a:latin typeface="Average"/>
                <a:ea typeface="Average"/>
                <a:cs typeface="Average"/>
                <a:sym typeface="Average"/>
              </a:defRPr>
            </a:lvl9pPr>
          </a:lstStyle>
          <a:p>
            <a:endParaRPr/>
          </a:p>
        </p:txBody>
      </p:sp>
      <p:sp>
        <p:nvSpPr>
          <p:cNvPr id="145" name="Google Shape;145;p29"/>
          <p:cNvSpPr txBox="1">
            <a:spLocks noGrp="1"/>
          </p:cNvSpPr>
          <p:nvPr>
            <p:ph type="subTitle" idx="1"/>
          </p:nvPr>
        </p:nvSpPr>
        <p:spPr>
          <a:xfrm>
            <a:off x="1062988" y="2288250"/>
            <a:ext cx="1812300" cy="650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6" name="Google Shape;146;p29"/>
          <p:cNvSpPr txBox="1">
            <a:spLocks noGrp="1"/>
          </p:cNvSpPr>
          <p:nvPr>
            <p:ph type="title" idx="3"/>
          </p:nvPr>
        </p:nvSpPr>
        <p:spPr>
          <a:xfrm>
            <a:off x="3383694" y="1822876"/>
            <a:ext cx="2409300" cy="417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atin typeface="Average"/>
                <a:ea typeface="Average"/>
                <a:cs typeface="Average"/>
                <a:sym typeface="Average"/>
              </a:defRPr>
            </a:lvl1pPr>
            <a:lvl2pPr lvl="1" rtl="0">
              <a:spcBef>
                <a:spcPts val="0"/>
              </a:spcBef>
              <a:spcAft>
                <a:spcPts val="0"/>
              </a:spcAft>
              <a:buSzPts val="2800"/>
              <a:buNone/>
              <a:defRPr>
                <a:latin typeface="Average"/>
                <a:ea typeface="Average"/>
                <a:cs typeface="Average"/>
                <a:sym typeface="Average"/>
              </a:defRPr>
            </a:lvl2pPr>
            <a:lvl3pPr lvl="2" rtl="0">
              <a:spcBef>
                <a:spcPts val="0"/>
              </a:spcBef>
              <a:spcAft>
                <a:spcPts val="0"/>
              </a:spcAft>
              <a:buSzPts val="2800"/>
              <a:buNone/>
              <a:defRPr>
                <a:latin typeface="Average"/>
                <a:ea typeface="Average"/>
                <a:cs typeface="Average"/>
                <a:sym typeface="Average"/>
              </a:defRPr>
            </a:lvl3pPr>
            <a:lvl4pPr lvl="3" rtl="0">
              <a:spcBef>
                <a:spcPts val="0"/>
              </a:spcBef>
              <a:spcAft>
                <a:spcPts val="0"/>
              </a:spcAft>
              <a:buSzPts val="2800"/>
              <a:buNone/>
              <a:defRPr>
                <a:latin typeface="Average"/>
                <a:ea typeface="Average"/>
                <a:cs typeface="Average"/>
                <a:sym typeface="Average"/>
              </a:defRPr>
            </a:lvl4pPr>
            <a:lvl5pPr lvl="4" rtl="0">
              <a:spcBef>
                <a:spcPts val="0"/>
              </a:spcBef>
              <a:spcAft>
                <a:spcPts val="0"/>
              </a:spcAft>
              <a:buSzPts val="2800"/>
              <a:buNone/>
              <a:defRPr>
                <a:latin typeface="Average"/>
                <a:ea typeface="Average"/>
                <a:cs typeface="Average"/>
                <a:sym typeface="Average"/>
              </a:defRPr>
            </a:lvl5pPr>
            <a:lvl6pPr lvl="5" rtl="0">
              <a:spcBef>
                <a:spcPts val="0"/>
              </a:spcBef>
              <a:spcAft>
                <a:spcPts val="0"/>
              </a:spcAft>
              <a:buSzPts val="2800"/>
              <a:buNone/>
              <a:defRPr>
                <a:latin typeface="Average"/>
                <a:ea typeface="Average"/>
                <a:cs typeface="Average"/>
                <a:sym typeface="Average"/>
              </a:defRPr>
            </a:lvl6pPr>
            <a:lvl7pPr lvl="6" rtl="0">
              <a:spcBef>
                <a:spcPts val="0"/>
              </a:spcBef>
              <a:spcAft>
                <a:spcPts val="0"/>
              </a:spcAft>
              <a:buSzPts val="2800"/>
              <a:buNone/>
              <a:defRPr>
                <a:latin typeface="Average"/>
                <a:ea typeface="Average"/>
                <a:cs typeface="Average"/>
                <a:sym typeface="Average"/>
              </a:defRPr>
            </a:lvl7pPr>
            <a:lvl8pPr lvl="7" rtl="0">
              <a:spcBef>
                <a:spcPts val="0"/>
              </a:spcBef>
              <a:spcAft>
                <a:spcPts val="0"/>
              </a:spcAft>
              <a:buSzPts val="2800"/>
              <a:buNone/>
              <a:defRPr>
                <a:latin typeface="Average"/>
                <a:ea typeface="Average"/>
                <a:cs typeface="Average"/>
                <a:sym typeface="Average"/>
              </a:defRPr>
            </a:lvl8pPr>
            <a:lvl9pPr lvl="8" rtl="0">
              <a:spcBef>
                <a:spcPts val="0"/>
              </a:spcBef>
              <a:spcAft>
                <a:spcPts val="0"/>
              </a:spcAft>
              <a:buSzPts val="2800"/>
              <a:buNone/>
              <a:defRPr>
                <a:latin typeface="Average"/>
                <a:ea typeface="Average"/>
                <a:cs typeface="Average"/>
                <a:sym typeface="Average"/>
              </a:defRPr>
            </a:lvl9pPr>
          </a:lstStyle>
          <a:p>
            <a:endParaRPr/>
          </a:p>
        </p:txBody>
      </p:sp>
      <p:sp>
        <p:nvSpPr>
          <p:cNvPr id="147" name="Google Shape;147;p29"/>
          <p:cNvSpPr txBox="1">
            <a:spLocks noGrp="1"/>
          </p:cNvSpPr>
          <p:nvPr>
            <p:ph type="subTitle" idx="4"/>
          </p:nvPr>
        </p:nvSpPr>
        <p:spPr>
          <a:xfrm>
            <a:off x="3682788" y="2288250"/>
            <a:ext cx="1811100" cy="650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8" name="Google Shape;148;p29"/>
          <p:cNvSpPr txBox="1">
            <a:spLocks noGrp="1"/>
          </p:cNvSpPr>
          <p:nvPr>
            <p:ph type="title" idx="5"/>
          </p:nvPr>
        </p:nvSpPr>
        <p:spPr>
          <a:xfrm>
            <a:off x="5971705" y="1822876"/>
            <a:ext cx="2409300" cy="417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atin typeface="Average"/>
                <a:ea typeface="Average"/>
                <a:cs typeface="Average"/>
                <a:sym typeface="Average"/>
              </a:defRPr>
            </a:lvl1pPr>
            <a:lvl2pPr lvl="1" rtl="0">
              <a:spcBef>
                <a:spcPts val="0"/>
              </a:spcBef>
              <a:spcAft>
                <a:spcPts val="0"/>
              </a:spcAft>
              <a:buSzPts val="2800"/>
              <a:buNone/>
              <a:defRPr>
                <a:latin typeface="Average"/>
                <a:ea typeface="Average"/>
                <a:cs typeface="Average"/>
                <a:sym typeface="Average"/>
              </a:defRPr>
            </a:lvl2pPr>
            <a:lvl3pPr lvl="2" rtl="0">
              <a:spcBef>
                <a:spcPts val="0"/>
              </a:spcBef>
              <a:spcAft>
                <a:spcPts val="0"/>
              </a:spcAft>
              <a:buSzPts val="2800"/>
              <a:buNone/>
              <a:defRPr>
                <a:latin typeface="Average"/>
                <a:ea typeface="Average"/>
                <a:cs typeface="Average"/>
                <a:sym typeface="Average"/>
              </a:defRPr>
            </a:lvl3pPr>
            <a:lvl4pPr lvl="3" rtl="0">
              <a:spcBef>
                <a:spcPts val="0"/>
              </a:spcBef>
              <a:spcAft>
                <a:spcPts val="0"/>
              </a:spcAft>
              <a:buSzPts val="2800"/>
              <a:buNone/>
              <a:defRPr>
                <a:latin typeface="Average"/>
                <a:ea typeface="Average"/>
                <a:cs typeface="Average"/>
                <a:sym typeface="Average"/>
              </a:defRPr>
            </a:lvl4pPr>
            <a:lvl5pPr lvl="4" rtl="0">
              <a:spcBef>
                <a:spcPts val="0"/>
              </a:spcBef>
              <a:spcAft>
                <a:spcPts val="0"/>
              </a:spcAft>
              <a:buSzPts val="2800"/>
              <a:buNone/>
              <a:defRPr>
                <a:latin typeface="Average"/>
                <a:ea typeface="Average"/>
                <a:cs typeface="Average"/>
                <a:sym typeface="Average"/>
              </a:defRPr>
            </a:lvl5pPr>
            <a:lvl6pPr lvl="5" rtl="0">
              <a:spcBef>
                <a:spcPts val="0"/>
              </a:spcBef>
              <a:spcAft>
                <a:spcPts val="0"/>
              </a:spcAft>
              <a:buSzPts val="2800"/>
              <a:buNone/>
              <a:defRPr>
                <a:latin typeface="Average"/>
                <a:ea typeface="Average"/>
                <a:cs typeface="Average"/>
                <a:sym typeface="Average"/>
              </a:defRPr>
            </a:lvl6pPr>
            <a:lvl7pPr lvl="6" rtl="0">
              <a:spcBef>
                <a:spcPts val="0"/>
              </a:spcBef>
              <a:spcAft>
                <a:spcPts val="0"/>
              </a:spcAft>
              <a:buSzPts val="2800"/>
              <a:buNone/>
              <a:defRPr>
                <a:latin typeface="Average"/>
                <a:ea typeface="Average"/>
                <a:cs typeface="Average"/>
                <a:sym typeface="Average"/>
              </a:defRPr>
            </a:lvl7pPr>
            <a:lvl8pPr lvl="7" rtl="0">
              <a:spcBef>
                <a:spcPts val="0"/>
              </a:spcBef>
              <a:spcAft>
                <a:spcPts val="0"/>
              </a:spcAft>
              <a:buSzPts val="2800"/>
              <a:buNone/>
              <a:defRPr>
                <a:latin typeface="Average"/>
                <a:ea typeface="Average"/>
                <a:cs typeface="Average"/>
                <a:sym typeface="Average"/>
              </a:defRPr>
            </a:lvl8pPr>
            <a:lvl9pPr lvl="8" rtl="0">
              <a:spcBef>
                <a:spcPts val="0"/>
              </a:spcBef>
              <a:spcAft>
                <a:spcPts val="0"/>
              </a:spcAft>
              <a:buSzPts val="2800"/>
              <a:buNone/>
              <a:defRPr>
                <a:latin typeface="Average"/>
                <a:ea typeface="Average"/>
                <a:cs typeface="Average"/>
                <a:sym typeface="Average"/>
              </a:defRPr>
            </a:lvl9pPr>
          </a:lstStyle>
          <a:p>
            <a:endParaRPr/>
          </a:p>
        </p:txBody>
      </p:sp>
      <p:sp>
        <p:nvSpPr>
          <p:cNvPr id="149" name="Google Shape;149;p29"/>
          <p:cNvSpPr txBox="1">
            <a:spLocks noGrp="1"/>
          </p:cNvSpPr>
          <p:nvPr>
            <p:ph type="subTitle" idx="6"/>
          </p:nvPr>
        </p:nvSpPr>
        <p:spPr>
          <a:xfrm>
            <a:off x="6270805" y="2288250"/>
            <a:ext cx="1811100" cy="650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0" name="Google Shape;150;p29"/>
          <p:cNvSpPr txBox="1">
            <a:spLocks noGrp="1"/>
          </p:cNvSpPr>
          <p:nvPr>
            <p:ph type="title" idx="7"/>
          </p:nvPr>
        </p:nvSpPr>
        <p:spPr>
          <a:xfrm>
            <a:off x="764500" y="3577709"/>
            <a:ext cx="2409300" cy="417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atin typeface="Average"/>
                <a:ea typeface="Average"/>
                <a:cs typeface="Average"/>
                <a:sym typeface="Average"/>
              </a:defRPr>
            </a:lvl1pPr>
            <a:lvl2pPr lvl="1" rtl="0">
              <a:spcBef>
                <a:spcPts val="0"/>
              </a:spcBef>
              <a:spcAft>
                <a:spcPts val="0"/>
              </a:spcAft>
              <a:buSzPts val="2800"/>
              <a:buNone/>
              <a:defRPr>
                <a:latin typeface="Average"/>
                <a:ea typeface="Average"/>
                <a:cs typeface="Average"/>
                <a:sym typeface="Average"/>
              </a:defRPr>
            </a:lvl2pPr>
            <a:lvl3pPr lvl="2" rtl="0">
              <a:spcBef>
                <a:spcPts val="0"/>
              </a:spcBef>
              <a:spcAft>
                <a:spcPts val="0"/>
              </a:spcAft>
              <a:buSzPts val="2800"/>
              <a:buNone/>
              <a:defRPr>
                <a:latin typeface="Average"/>
                <a:ea typeface="Average"/>
                <a:cs typeface="Average"/>
                <a:sym typeface="Average"/>
              </a:defRPr>
            </a:lvl3pPr>
            <a:lvl4pPr lvl="3" rtl="0">
              <a:spcBef>
                <a:spcPts val="0"/>
              </a:spcBef>
              <a:spcAft>
                <a:spcPts val="0"/>
              </a:spcAft>
              <a:buSzPts val="2800"/>
              <a:buNone/>
              <a:defRPr>
                <a:latin typeface="Average"/>
                <a:ea typeface="Average"/>
                <a:cs typeface="Average"/>
                <a:sym typeface="Average"/>
              </a:defRPr>
            </a:lvl4pPr>
            <a:lvl5pPr lvl="4" rtl="0">
              <a:spcBef>
                <a:spcPts val="0"/>
              </a:spcBef>
              <a:spcAft>
                <a:spcPts val="0"/>
              </a:spcAft>
              <a:buSzPts val="2800"/>
              <a:buNone/>
              <a:defRPr>
                <a:latin typeface="Average"/>
                <a:ea typeface="Average"/>
                <a:cs typeface="Average"/>
                <a:sym typeface="Average"/>
              </a:defRPr>
            </a:lvl5pPr>
            <a:lvl6pPr lvl="5" rtl="0">
              <a:spcBef>
                <a:spcPts val="0"/>
              </a:spcBef>
              <a:spcAft>
                <a:spcPts val="0"/>
              </a:spcAft>
              <a:buSzPts val="2800"/>
              <a:buNone/>
              <a:defRPr>
                <a:latin typeface="Average"/>
                <a:ea typeface="Average"/>
                <a:cs typeface="Average"/>
                <a:sym typeface="Average"/>
              </a:defRPr>
            </a:lvl6pPr>
            <a:lvl7pPr lvl="6" rtl="0">
              <a:spcBef>
                <a:spcPts val="0"/>
              </a:spcBef>
              <a:spcAft>
                <a:spcPts val="0"/>
              </a:spcAft>
              <a:buSzPts val="2800"/>
              <a:buNone/>
              <a:defRPr>
                <a:latin typeface="Average"/>
                <a:ea typeface="Average"/>
                <a:cs typeface="Average"/>
                <a:sym typeface="Average"/>
              </a:defRPr>
            </a:lvl7pPr>
            <a:lvl8pPr lvl="7" rtl="0">
              <a:spcBef>
                <a:spcPts val="0"/>
              </a:spcBef>
              <a:spcAft>
                <a:spcPts val="0"/>
              </a:spcAft>
              <a:buSzPts val="2800"/>
              <a:buNone/>
              <a:defRPr>
                <a:latin typeface="Average"/>
                <a:ea typeface="Average"/>
                <a:cs typeface="Average"/>
                <a:sym typeface="Average"/>
              </a:defRPr>
            </a:lvl8pPr>
            <a:lvl9pPr lvl="8" rtl="0">
              <a:spcBef>
                <a:spcPts val="0"/>
              </a:spcBef>
              <a:spcAft>
                <a:spcPts val="0"/>
              </a:spcAft>
              <a:buSzPts val="2800"/>
              <a:buNone/>
              <a:defRPr>
                <a:latin typeface="Average"/>
                <a:ea typeface="Average"/>
                <a:cs typeface="Average"/>
                <a:sym typeface="Average"/>
              </a:defRPr>
            </a:lvl9pPr>
          </a:lstStyle>
          <a:p>
            <a:endParaRPr/>
          </a:p>
        </p:txBody>
      </p:sp>
      <p:sp>
        <p:nvSpPr>
          <p:cNvPr id="151" name="Google Shape;151;p29"/>
          <p:cNvSpPr txBox="1">
            <a:spLocks noGrp="1"/>
          </p:cNvSpPr>
          <p:nvPr>
            <p:ph type="subTitle" idx="8"/>
          </p:nvPr>
        </p:nvSpPr>
        <p:spPr>
          <a:xfrm>
            <a:off x="1062988" y="4042957"/>
            <a:ext cx="1812300" cy="650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2" name="Google Shape;152;p29"/>
          <p:cNvSpPr txBox="1">
            <a:spLocks noGrp="1"/>
          </p:cNvSpPr>
          <p:nvPr>
            <p:ph type="title" idx="9"/>
          </p:nvPr>
        </p:nvSpPr>
        <p:spPr>
          <a:xfrm>
            <a:off x="3383694" y="3577709"/>
            <a:ext cx="2409300" cy="417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atin typeface="Average"/>
                <a:ea typeface="Average"/>
                <a:cs typeface="Average"/>
                <a:sym typeface="Average"/>
              </a:defRPr>
            </a:lvl1pPr>
            <a:lvl2pPr lvl="1" rtl="0">
              <a:spcBef>
                <a:spcPts val="0"/>
              </a:spcBef>
              <a:spcAft>
                <a:spcPts val="0"/>
              </a:spcAft>
              <a:buSzPts val="2800"/>
              <a:buNone/>
              <a:defRPr>
                <a:latin typeface="Average"/>
                <a:ea typeface="Average"/>
                <a:cs typeface="Average"/>
                <a:sym typeface="Average"/>
              </a:defRPr>
            </a:lvl2pPr>
            <a:lvl3pPr lvl="2" rtl="0">
              <a:spcBef>
                <a:spcPts val="0"/>
              </a:spcBef>
              <a:spcAft>
                <a:spcPts val="0"/>
              </a:spcAft>
              <a:buSzPts val="2800"/>
              <a:buNone/>
              <a:defRPr>
                <a:latin typeface="Average"/>
                <a:ea typeface="Average"/>
                <a:cs typeface="Average"/>
                <a:sym typeface="Average"/>
              </a:defRPr>
            </a:lvl3pPr>
            <a:lvl4pPr lvl="3" rtl="0">
              <a:spcBef>
                <a:spcPts val="0"/>
              </a:spcBef>
              <a:spcAft>
                <a:spcPts val="0"/>
              </a:spcAft>
              <a:buSzPts val="2800"/>
              <a:buNone/>
              <a:defRPr>
                <a:latin typeface="Average"/>
                <a:ea typeface="Average"/>
                <a:cs typeface="Average"/>
                <a:sym typeface="Average"/>
              </a:defRPr>
            </a:lvl4pPr>
            <a:lvl5pPr lvl="4" rtl="0">
              <a:spcBef>
                <a:spcPts val="0"/>
              </a:spcBef>
              <a:spcAft>
                <a:spcPts val="0"/>
              </a:spcAft>
              <a:buSzPts val="2800"/>
              <a:buNone/>
              <a:defRPr>
                <a:latin typeface="Average"/>
                <a:ea typeface="Average"/>
                <a:cs typeface="Average"/>
                <a:sym typeface="Average"/>
              </a:defRPr>
            </a:lvl5pPr>
            <a:lvl6pPr lvl="5" rtl="0">
              <a:spcBef>
                <a:spcPts val="0"/>
              </a:spcBef>
              <a:spcAft>
                <a:spcPts val="0"/>
              </a:spcAft>
              <a:buSzPts val="2800"/>
              <a:buNone/>
              <a:defRPr>
                <a:latin typeface="Average"/>
                <a:ea typeface="Average"/>
                <a:cs typeface="Average"/>
                <a:sym typeface="Average"/>
              </a:defRPr>
            </a:lvl6pPr>
            <a:lvl7pPr lvl="6" rtl="0">
              <a:spcBef>
                <a:spcPts val="0"/>
              </a:spcBef>
              <a:spcAft>
                <a:spcPts val="0"/>
              </a:spcAft>
              <a:buSzPts val="2800"/>
              <a:buNone/>
              <a:defRPr>
                <a:latin typeface="Average"/>
                <a:ea typeface="Average"/>
                <a:cs typeface="Average"/>
                <a:sym typeface="Average"/>
              </a:defRPr>
            </a:lvl7pPr>
            <a:lvl8pPr lvl="7" rtl="0">
              <a:spcBef>
                <a:spcPts val="0"/>
              </a:spcBef>
              <a:spcAft>
                <a:spcPts val="0"/>
              </a:spcAft>
              <a:buSzPts val="2800"/>
              <a:buNone/>
              <a:defRPr>
                <a:latin typeface="Average"/>
                <a:ea typeface="Average"/>
                <a:cs typeface="Average"/>
                <a:sym typeface="Average"/>
              </a:defRPr>
            </a:lvl8pPr>
            <a:lvl9pPr lvl="8" rtl="0">
              <a:spcBef>
                <a:spcPts val="0"/>
              </a:spcBef>
              <a:spcAft>
                <a:spcPts val="0"/>
              </a:spcAft>
              <a:buSzPts val="2800"/>
              <a:buNone/>
              <a:defRPr>
                <a:latin typeface="Average"/>
                <a:ea typeface="Average"/>
                <a:cs typeface="Average"/>
                <a:sym typeface="Average"/>
              </a:defRPr>
            </a:lvl9pPr>
          </a:lstStyle>
          <a:p>
            <a:endParaRPr/>
          </a:p>
        </p:txBody>
      </p:sp>
      <p:sp>
        <p:nvSpPr>
          <p:cNvPr id="153" name="Google Shape;153;p29"/>
          <p:cNvSpPr txBox="1">
            <a:spLocks noGrp="1"/>
          </p:cNvSpPr>
          <p:nvPr>
            <p:ph type="subTitle" idx="13"/>
          </p:nvPr>
        </p:nvSpPr>
        <p:spPr>
          <a:xfrm>
            <a:off x="3682788" y="4042957"/>
            <a:ext cx="1811100" cy="650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4" name="Google Shape;154;p29"/>
          <p:cNvSpPr txBox="1">
            <a:spLocks noGrp="1"/>
          </p:cNvSpPr>
          <p:nvPr>
            <p:ph type="title" idx="14"/>
          </p:nvPr>
        </p:nvSpPr>
        <p:spPr>
          <a:xfrm>
            <a:off x="5971705" y="3577709"/>
            <a:ext cx="2409300" cy="417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atin typeface="Average"/>
                <a:ea typeface="Average"/>
                <a:cs typeface="Average"/>
                <a:sym typeface="Average"/>
              </a:defRPr>
            </a:lvl1pPr>
            <a:lvl2pPr lvl="1" rtl="0">
              <a:spcBef>
                <a:spcPts val="0"/>
              </a:spcBef>
              <a:spcAft>
                <a:spcPts val="0"/>
              </a:spcAft>
              <a:buSzPts val="2800"/>
              <a:buNone/>
              <a:defRPr>
                <a:latin typeface="Average"/>
                <a:ea typeface="Average"/>
                <a:cs typeface="Average"/>
                <a:sym typeface="Average"/>
              </a:defRPr>
            </a:lvl2pPr>
            <a:lvl3pPr lvl="2" rtl="0">
              <a:spcBef>
                <a:spcPts val="0"/>
              </a:spcBef>
              <a:spcAft>
                <a:spcPts val="0"/>
              </a:spcAft>
              <a:buSzPts val="2800"/>
              <a:buNone/>
              <a:defRPr>
                <a:latin typeface="Average"/>
                <a:ea typeface="Average"/>
                <a:cs typeface="Average"/>
                <a:sym typeface="Average"/>
              </a:defRPr>
            </a:lvl3pPr>
            <a:lvl4pPr lvl="3" rtl="0">
              <a:spcBef>
                <a:spcPts val="0"/>
              </a:spcBef>
              <a:spcAft>
                <a:spcPts val="0"/>
              </a:spcAft>
              <a:buSzPts val="2800"/>
              <a:buNone/>
              <a:defRPr>
                <a:latin typeface="Average"/>
                <a:ea typeface="Average"/>
                <a:cs typeface="Average"/>
                <a:sym typeface="Average"/>
              </a:defRPr>
            </a:lvl4pPr>
            <a:lvl5pPr lvl="4" rtl="0">
              <a:spcBef>
                <a:spcPts val="0"/>
              </a:spcBef>
              <a:spcAft>
                <a:spcPts val="0"/>
              </a:spcAft>
              <a:buSzPts val="2800"/>
              <a:buNone/>
              <a:defRPr>
                <a:latin typeface="Average"/>
                <a:ea typeface="Average"/>
                <a:cs typeface="Average"/>
                <a:sym typeface="Average"/>
              </a:defRPr>
            </a:lvl5pPr>
            <a:lvl6pPr lvl="5" rtl="0">
              <a:spcBef>
                <a:spcPts val="0"/>
              </a:spcBef>
              <a:spcAft>
                <a:spcPts val="0"/>
              </a:spcAft>
              <a:buSzPts val="2800"/>
              <a:buNone/>
              <a:defRPr>
                <a:latin typeface="Average"/>
                <a:ea typeface="Average"/>
                <a:cs typeface="Average"/>
                <a:sym typeface="Average"/>
              </a:defRPr>
            </a:lvl6pPr>
            <a:lvl7pPr lvl="6" rtl="0">
              <a:spcBef>
                <a:spcPts val="0"/>
              </a:spcBef>
              <a:spcAft>
                <a:spcPts val="0"/>
              </a:spcAft>
              <a:buSzPts val="2800"/>
              <a:buNone/>
              <a:defRPr>
                <a:latin typeface="Average"/>
                <a:ea typeface="Average"/>
                <a:cs typeface="Average"/>
                <a:sym typeface="Average"/>
              </a:defRPr>
            </a:lvl7pPr>
            <a:lvl8pPr lvl="7" rtl="0">
              <a:spcBef>
                <a:spcPts val="0"/>
              </a:spcBef>
              <a:spcAft>
                <a:spcPts val="0"/>
              </a:spcAft>
              <a:buSzPts val="2800"/>
              <a:buNone/>
              <a:defRPr>
                <a:latin typeface="Average"/>
                <a:ea typeface="Average"/>
                <a:cs typeface="Average"/>
                <a:sym typeface="Average"/>
              </a:defRPr>
            </a:lvl8pPr>
            <a:lvl9pPr lvl="8" rtl="0">
              <a:spcBef>
                <a:spcPts val="0"/>
              </a:spcBef>
              <a:spcAft>
                <a:spcPts val="0"/>
              </a:spcAft>
              <a:buSzPts val="2800"/>
              <a:buNone/>
              <a:defRPr>
                <a:latin typeface="Average"/>
                <a:ea typeface="Average"/>
                <a:cs typeface="Average"/>
                <a:sym typeface="Average"/>
              </a:defRPr>
            </a:lvl9pPr>
          </a:lstStyle>
          <a:p>
            <a:endParaRPr/>
          </a:p>
        </p:txBody>
      </p:sp>
      <p:sp>
        <p:nvSpPr>
          <p:cNvPr id="155" name="Google Shape;155;p29"/>
          <p:cNvSpPr txBox="1">
            <a:spLocks noGrp="1"/>
          </p:cNvSpPr>
          <p:nvPr>
            <p:ph type="subTitle" idx="15"/>
          </p:nvPr>
        </p:nvSpPr>
        <p:spPr>
          <a:xfrm>
            <a:off x="6270805" y="4042957"/>
            <a:ext cx="1811100" cy="650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6" name="Google Shape;156;p29"/>
          <p:cNvSpPr/>
          <p:nvPr/>
        </p:nvSpPr>
        <p:spPr>
          <a:xfrm flipH="1">
            <a:off x="1864" y="1128322"/>
            <a:ext cx="5740500" cy="42000"/>
          </a:xfrm>
          <a:prstGeom prst="rect">
            <a:avLst/>
          </a:prstGeom>
          <a:gradFill>
            <a:gsLst>
              <a:gs pos="0">
                <a:schemeClr val="accent1"/>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157"/>
        <p:cNvGrpSpPr/>
        <p:nvPr/>
      </p:nvGrpSpPr>
      <p:grpSpPr>
        <a:xfrm>
          <a:off x="0" y="0"/>
          <a:ext cx="0" cy="0"/>
          <a:chOff x="0" y="0"/>
          <a:chExt cx="0" cy="0"/>
        </a:xfrm>
      </p:grpSpPr>
      <p:sp>
        <p:nvSpPr>
          <p:cNvPr id="158" name="Google Shape;158;p30"/>
          <p:cNvSpPr txBox="1">
            <a:spLocks noGrp="1"/>
          </p:cNvSpPr>
          <p:nvPr>
            <p:ph type="title"/>
          </p:nvPr>
        </p:nvSpPr>
        <p:spPr>
          <a:xfrm>
            <a:off x="4709550" y="3219500"/>
            <a:ext cx="3132900" cy="303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sz="2600">
                <a:latin typeface="Average"/>
                <a:ea typeface="Average"/>
                <a:cs typeface="Average"/>
                <a:sym typeface="Average"/>
              </a:defRPr>
            </a:lvl1pPr>
            <a:lvl2pPr lvl="1" algn="r" rtl="0">
              <a:spcBef>
                <a:spcPts val="0"/>
              </a:spcBef>
              <a:spcAft>
                <a:spcPts val="0"/>
              </a:spcAft>
              <a:buSzPts val="2800"/>
              <a:buNone/>
              <a:defRPr>
                <a:latin typeface="Average"/>
                <a:ea typeface="Average"/>
                <a:cs typeface="Average"/>
                <a:sym typeface="Average"/>
              </a:defRPr>
            </a:lvl2pPr>
            <a:lvl3pPr lvl="2" algn="r" rtl="0">
              <a:spcBef>
                <a:spcPts val="0"/>
              </a:spcBef>
              <a:spcAft>
                <a:spcPts val="0"/>
              </a:spcAft>
              <a:buSzPts val="2800"/>
              <a:buNone/>
              <a:defRPr>
                <a:latin typeface="Average"/>
                <a:ea typeface="Average"/>
                <a:cs typeface="Average"/>
                <a:sym typeface="Average"/>
              </a:defRPr>
            </a:lvl3pPr>
            <a:lvl4pPr lvl="3" algn="r" rtl="0">
              <a:spcBef>
                <a:spcPts val="0"/>
              </a:spcBef>
              <a:spcAft>
                <a:spcPts val="0"/>
              </a:spcAft>
              <a:buSzPts val="2800"/>
              <a:buNone/>
              <a:defRPr>
                <a:latin typeface="Average"/>
                <a:ea typeface="Average"/>
                <a:cs typeface="Average"/>
                <a:sym typeface="Average"/>
              </a:defRPr>
            </a:lvl4pPr>
            <a:lvl5pPr lvl="4" algn="r" rtl="0">
              <a:spcBef>
                <a:spcPts val="0"/>
              </a:spcBef>
              <a:spcAft>
                <a:spcPts val="0"/>
              </a:spcAft>
              <a:buSzPts val="2800"/>
              <a:buNone/>
              <a:defRPr>
                <a:latin typeface="Average"/>
                <a:ea typeface="Average"/>
                <a:cs typeface="Average"/>
                <a:sym typeface="Average"/>
              </a:defRPr>
            </a:lvl5pPr>
            <a:lvl6pPr lvl="5" algn="r" rtl="0">
              <a:spcBef>
                <a:spcPts val="0"/>
              </a:spcBef>
              <a:spcAft>
                <a:spcPts val="0"/>
              </a:spcAft>
              <a:buSzPts val="2800"/>
              <a:buNone/>
              <a:defRPr>
                <a:latin typeface="Average"/>
                <a:ea typeface="Average"/>
                <a:cs typeface="Average"/>
                <a:sym typeface="Average"/>
              </a:defRPr>
            </a:lvl6pPr>
            <a:lvl7pPr lvl="6" algn="r" rtl="0">
              <a:spcBef>
                <a:spcPts val="0"/>
              </a:spcBef>
              <a:spcAft>
                <a:spcPts val="0"/>
              </a:spcAft>
              <a:buSzPts val="2800"/>
              <a:buNone/>
              <a:defRPr>
                <a:latin typeface="Average"/>
                <a:ea typeface="Average"/>
                <a:cs typeface="Average"/>
                <a:sym typeface="Average"/>
              </a:defRPr>
            </a:lvl7pPr>
            <a:lvl8pPr lvl="7" algn="r" rtl="0">
              <a:spcBef>
                <a:spcPts val="0"/>
              </a:spcBef>
              <a:spcAft>
                <a:spcPts val="0"/>
              </a:spcAft>
              <a:buSzPts val="2800"/>
              <a:buNone/>
              <a:defRPr>
                <a:latin typeface="Average"/>
                <a:ea typeface="Average"/>
                <a:cs typeface="Average"/>
                <a:sym typeface="Average"/>
              </a:defRPr>
            </a:lvl8pPr>
            <a:lvl9pPr lvl="8" algn="r" rtl="0">
              <a:spcBef>
                <a:spcPts val="0"/>
              </a:spcBef>
              <a:spcAft>
                <a:spcPts val="0"/>
              </a:spcAft>
              <a:buSzPts val="2800"/>
              <a:buNone/>
              <a:defRPr>
                <a:latin typeface="Average"/>
                <a:ea typeface="Average"/>
                <a:cs typeface="Average"/>
                <a:sym typeface="Average"/>
              </a:defRPr>
            </a:lvl9pPr>
          </a:lstStyle>
          <a:p>
            <a:endParaRPr/>
          </a:p>
        </p:txBody>
      </p:sp>
      <p:sp>
        <p:nvSpPr>
          <p:cNvPr id="159" name="Google Shape;159;p30"/>
          <p:cNvSpPr txBox="1">
            <a:spLocks noGrp="1"/>
          </p:cNvSpPr>
          <p:nvPr>
            <p:ph type="subTitle" idx="1"/>
          </p:nvPr>
        </p:nvSpPr>
        <p:spPr>
          <a:xfrm>
            <a:off x="1301550" y="1435341"/>
            <a:ext cx="6540900" cy="1755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30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Numbers and texts">
  <p:cSld name="CUSTOM_3">
    <p:spTree>
      <p:nvGrpSpPr>
        <p:cNvPr id="1" name="Shape 160"/>
        <p:cNvGrpSpPr/>
        <p:nvPr/>
      </p:nvGrpSpPr>
      <p:grpSpPr>
        <a:xfrm>
          <a:off x="0" y="0"/>
          <a:ext cx="0" cy="0"/>
          <a:chOff x="0" y="0"/>
          <a:chExt cx="0" cy="0"/>
        </a:xfrm>
      </p:grpSpPr>
      <p:sp>
        <p:nvSpPr>
          <p:cNvPr id="161" name="Google Shape;161;p31"/>
          <p:cNvSpPr txBox="1">
            <a:spLocks noGrp="1"/>
          </p:cNvSpPr>
          <p:nvPr>
            <p:ph type="title" hasCustomPrompt="1"/>
          </p:nvPr>
        </p:nvSpPr>
        <p:spPr>
          <a:xfrm>
            <a:off x="735125" y="859400"/>
            <a:ext cx="2166000" cy="1243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72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62" name="Google Shape;162;p31"/>
          <p:cNvSpPr txBox="1">
            <a:spLocks noGrp="1"/>
          </p:cNvSpPr>
          <p:nvPr>
            <p:ph type="subTitle" idx="1"/>
          </p:nvPr>
        </p:nvSpPr>
        <p:spPr>
          <a:xfrm>
            <a:off x="735200" y="2123700"/>
            <a:ext cx="2166000" cy="41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3" name="Google Shape;163;p31"/>
          <p:cNvSpPr txBox="1">
            <a:spLocks noGrp="1"/>
          </p:cNvSpPr>
          <p:nvPr>
            <p:ph type="title" idx="2" hasCustomPrompt="1"/>
          </p:nvPr>
        </p:nvSpPr>
        <p:spPr>
          <a:xfrm>
            <a:off x="3488950" y="1634049"/>
            <a:ext cx="2166000" cy="1243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72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64" name="Google Shape;164;p31"/>
          <p:cNvSpPr txBox="1">
            <a:spLocks noGrp="1"/>
          </p:cNvSpPr>
          <p:nvPr>
            <p:ph type="subTitle" idx="3"/>
          </p:nvPr>
        </p:nvSpPr>
        <p:spPr>
          <a:xfrm>
            <a:off x="3489050" y="2898328"/>
            <a:ext cx="2166000" cy="41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5" name="Google Shape;165;p31"/>
          <p:cNvSpPr txBox="1">
            <a:spLocks noGrp="1"/>
          </p:cNvSpPr>
          <p:nvPr>
            <p:ph type="title" idx="4" hasCustomPrompt="1"/>
          </p:nvPr>
        </p:nvSpPr>
        <p:spPr>
          <a:xfrm>
            <a:off x="6242800" y="2408501"/>
            <a:ext cx="2166000" cy="1243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72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166" name="Google Shape;166;p31"/>
          <p:cNvSpPr txBox="1">
            <a:spLocks noGrp="1"/>
          </p:cNvSpPr>
          <p:nvPr>
            <p:ph type="subTitle" idx="5"/>
          </p:nvPr>
        </p:nvSpPr>
        <p:spPr>
          <a:xfrm>
            <a:off x="6242875" y="3672956"/>
            <a:ext cx="2166000" cy="41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p:cSld name="CUSTOM_7">
    <p:spTree>
      <p:nvGrpSpPr>
        <p:cNvPr id="1" name="Shape 167"/>
        <p:cNvGrpSpPr/>
        <p:nvPr/>
      </p:nvGrpSpPr>
      <p:grpSpPr>
        <a:xfrm>
          <a:off x="0" y="0"/>
          <a:ext cx="0" cy="0"/>
          <a:chOff x="0" y="0"/>
          <a:chExt cx="0" cy="0"/>
        </a:xfrm>
      </p:grpSpPr>
      <p:sp>
        <p:nvSpPr>
          <p:cNvPr id="168" name="Google Shape;168;p32"/>
          <p:cNvSpPr txBox="1">
            <a:spLocks noGrp="1"/>
          </p:cNvSpPr>
          <p:nvPr>
            <p:ph type="title"/>
          </p:nvPr>
        </p:nvSpPr>
        <p:spPr>
          <a:xfrm>
            <a:off x="708675" y="1437325"/>
            <a:ext cx="3863400" cy="19986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sz="4000">
                <a:latin typeface="Average"/>
                <a:ea typeface="Average"/>
                <a:cs typeface="Average"/>
                <a:sym typeface="Average"/>
              </a:defRPr>
            </a:lvl1pPr>
            <a:lvl2pPr lvl="1" rtl="0">
              <a:spcBef>
                <a:spcPts val="0"/>
              </a:spcBef>
              <a:spcAft>
                <a:spcPts val="0"/>
              </a:spcAft>
              <a:buSzPts val="2800"/>
              <a:buNone/>
              <a:defRPr>
                <a:latin typeface="Average"/>
                <a:ea typeface="Average"/>
                <a:cs typeface="Average"/>
                <a:sym typeface="Average"/>
              </a:defRPr>
            </a:lvl2pPr>
            <a:lvl3pPr lvl="2" rtl="0">
              <a:spcBef>
                <a:spcPts val="0"/>
              </a:spcBef>
              <a:spcAft>
                <a:spcPts val="0"/>
              </a:spcAft>
              <a:buSzPts val="2800"/>
              <a:buNone/>
              <a:defRPr>
                <a:latin typeface="Average"/>
                <a:ea typeface="Average"/>
                <a:cs typeface="Average"/>
                <a:sym typeface="Average"/>
              </a:defRPr>
            </a:lvl3pPr>
            <a:lvl4pPr lvl="3" rtl="0">
              <a:spcBef>
                <a:spcPts val="0"/>
              </a:spcBef>
              <a:spcAft>
                <a:spcPts val="0"/>
              </a:spcAft>
              <a:buSzPts val="2800"/>
              <a:buNone/>
              <a:defRPr>
                <a:latin typeface="Average"/>
                <a:ea typeface="Average"/>
                <a:cs typeface="Average"/>
                <a:sym typeface="Average"/>
              </a:defRPr>
            </a:lvl4pPr>
            <a:lvl5pPr lvl="4" rtl="0">
              <a:spcBef>
                <a:spcPts val="0"/>
              </a:spcBef>
              <a:spcAft>
                <a:spcPts val="0"/>
              </a:spcAft>
              <a:buSzPts val="2800"/>
              <a:buNone/>
              <a:defRPr>
                <a:latin typeface="Average"/>
                <a:ea typeface="Average"/>
                <a:cs typeface="Average"/>
                <a:sym typeface="Average"/>
              </a:defRPr>
            </a:lvl5pPr>
            <a:lvl6pPr lvl="5" rtl="0">
              <a:spcBef>
                <a:spcPts val="0"/>
              </a:spcBef>
              <a:spcAft>
                <a:spcPts val="0"/>
              </a:spcAft>
              <a:buSzPts val="2800"/>
              <a:buNone/>
              <a:defRPr>
                <a:latin typeface="Average"/>
                <a:ea typeface="Average"/>
                <a:cs typeface="Average"/>
                <a:sym typeface="Average"/>
              </a:defRPr>
            </a:lvl6pPr>
            <a:lvl7pPr lvl="6" rtl="0">
              <a:spcBef>
                <a:spcPts val="0"/>
              </a:spcBef>
              <a:spcAft>
                <a:spcPts val="0"/>
              </a:spcAft>
              <a:buSzPts val="2800"/>
              <a:buNone/>
              <a:defRPr>
                <a:latin typeface="Average"/>
                <a:ea typeface="Average"/>
                <a:cs typeface="Average"/>
                <a:sym typeface="Average"/>
              </a:defRPr>
            </a:lvl7pPr>
            <a:lvl8pPr lvl="7" rtl="0">
              <a:spcBef>
                <a:spcPts val="0"/>
              </a:spcBef>
              <a:spcAft>
                <a:spcPts val="0"/>
              </a:spcAft>
              <a:buSzPts val="2800"/>
              <a:buNone/>
              <a:defRPr>
                <a:latin typeface="Average"/>
                <a:ea typeface="Average"/>
                <a:cs typeface="Average"/>
                <a:sym typeface="Average"/>
              </a:defRPr>
            </a:lvl8pPr>
            <a:lvl9pPr lvl="8" rtl="0">
              <a:spcBef>
                <a:spcPts val="0"/>
              </a:spcBef>
              <a:spcAft>
                <a:spcPts val="0"/>
              </a:spcAft>
              <a:buSzPts val="2800"/>
              <a:buNone/>
              <a:defRPr>
                <a:latin typeface="Average"/>
                <a:ea typeface="Average"/>
                <a:cs typeface="Average"/>
                <a:sym typeface="Average"/>
              </a:defRPr>
            </a:lvl9pPr>
          </a:lstStyle>
          <a:p>
            <a:endParaRPr/>
          </a:p>
        </p:txBody>
      </p:sp>
      <p:sp>
        <p:nvSpPr>
          <p:cNvPr id="169" name="Google Shape;169;p32"/>
          <p:cNvSpPr txBox="1">
            <a:spLocks noGrp="1"/>
          </p:cNvSpPr>
          <p:nvPr>
            <p:ph type="subTitle" idx="1"/>
          </p:nvPr>
        </p:nvSpPr>
        <p:spPr>
          <a:xfrm>
            <a:off x="708675" y="3740700"/>
            <a:ext cx="3642300" cy="83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0" name="Google Shape;170;p32"/>
          <p:cNvSpPr/>
          <p:nvPr/>
        </p:nvSpPr>
        <p:spPr>
          <a:xfrm flipH="1">
            <a:off x="1848" y="3553975"/>
            <a:ext cx="4811400" cy="42000"/>
          </a:xfrm>
          <a:prstGeom prst="rect">
            <a:avLst/>
          </a:prstGeom>
          <a:gradFill>
            <a:gsLst>
              <a:gs pos="0">
                <a:schemeClr val="accent1"/>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1">
  <p:cSld name="CUSTOM_7_1">
    <p:spTree>
      <p:nvGrpSpPr>
        <p:cNvPr id="1" name="Shape 171"/>
        <p:cNvGrpSpPr/>
        <p:nvPr/>
      </p:nvGrpSpPr>
      <p:grpSpPr>
        <a:xfrm>
          <a:off x="0" y="0"/>
          <a:ext cx="0" cy="0"/>
          <a:chOff x="0" y="0"/>
          <a:chExt cx="0" cy="0"/>
        </a:xfrm>
      </p:grpSpPr>
      <p:sp>
        <p:nvSpPr>
          <p:cNvPr id="172" name="Google Shape;172;p33"/>
          <p:cNvSpPr txBox="1">
            <a:spLocks noGrp="1"/>
          </p:cNvSpPr>
          <p:nvPr>
            <p:ph type="title"/>
          </p:nvPr>
        </p:nvSpPr>
        <p:spPr>
          <a:xfrm>
            <a:off x="4803575" y="1340119"/>
            <a:ext cx="3638100" cy="1463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None/>
              <a:defRPr sz="7200">
                <a:latin typeface="Average"/>
                <a:ea typeface="Average"/>
                <a:cs typeface="Average"/>
                <a:sym typeface="Average"/>
              </a:defRPr>
            </a:lvl1pPr>
            <a:lvl2pPr lvl="1" rtl="0">
              <a:spcBef>
                <a:spcPts val="0"/>
              </a:spcBef>
              <a:spcAft>
                <a:spcPts val="0"/>
              </a:spcAft>
              <a:buSzPts val="2800"/>
              <a:buNone/>
              <a:defRPr>
                <a:latin typeface="Average"/>
                <a:ea typeface="Average"/>
                <a:cs typeface="Average"/>
                <a:sym typeface="Average"/>
              </a:defRPr>
            </a:lvl2pPr>
            <a:lvl3pPr lvl="2" rtl="0">
              <a:spcBef>
                <a:spcPts val="0"/>
              </a:spcBef>
              <a:spcAft>
                <a:spcPts val="0"/>
              </a:spcAft>
              <a:buSzPts val="2800"/>
              <a:buNone/>
              <a:defRPr>
                <a:latin typeface="Average"/>
                <a:ea typeface="Average"/>
                <a:cs typeface="Average"/>
                <a:sym typeface="Average"/>
              </a:defRPr>
            </a:lvl3pPr>
            <a:lvl4pPr lvl="3" rtl="0">
              <a:spcBef>
                <a:spcPts val="0"/>
              </a:spcBef>
              <a:spcAft>
                <a:spcPts val="0"/>
              </a:spcAft>
              <a:buSzPts val="2800"/>
              <a:buNone/>
              <a:defRPr>
                <a:latin typeface="Average"/>
                <a:ea typeface="Average"/>
                <a:cs typeface="Average"/>
                <a:sym typeface="Average"/>
              </a:defRPr>
            </a:lvl4pPr>
            <a:lvl5pPr lvl="4" rtl="0">
              <a:spcBef>
                <a:spcPts val="0"/>
              </a:spcBef>
              <a:spcAft>
                <a:spcPts val="0"/>
              </a:spcAft>
              <a:buSzPts val="2800"/>
              <a:buNone/>
              <a:defRPr>
                <a:latin typeface="Average"/>
                <a:ea typeface="Average"/>
                <a:cs typeface="Average"/>
                <a:sym typeface="Average"/>
              </a:defRPr>
            </a:lvl5pPr>
            <a:lvl6pPr lvl="5" rtl="0">
              <a:spcBef>
                <a:spcPts val="0"/>
              </a:spcBef>
              <a:spcAft>
                <a:spcPts val="0"/>
              </a:spcAft>
              <a:buSzPts val="2800"/>
              <a:buNone/>
              <a:defRPr>
                <a:latin typeface="Average"/>
                <a:ea typeface="Average"/>
                <a:cs typeface="Average"/>
                <a:sym typeface="Average"/>
              </a:defRPr>
            </a:lvl6pPr>
            <a:lvl7pPr lvl="6" rtl="0">
              <a:spcBef>
                <a:spcPts val="0"/>
              </a:spcBef>
              <a:spcAft>
                <a:spcPts val="0"/>
              </a:spcAft>
              <a:buSzPts val="2800"/>
              <a:buNone/>
              <a:defRPr>
                <a:latin typeface="Average"/>
                <a:ea typeface="Average"/>
                <a:cs typeface="Average"/>
                <a:sym typeface="Average"/>
              </a:defRPr>
            </a:lvl7pPr>
            <a:lvl8pPr lvl="7" rtl="0">
              <a:spcBef>
                <a:spcPts val="0"/>
              </a:spcBef>
              <a:spcAft>
                <a:spcPts val="0"/>
              </a:spcAft>
              <a:buSzPts val="2800"/>
              <a:buNone/>
              <a:defRPr>
                <a:latin typeface="Average"/>
                <a:ea typeface="Average"/>
                <a:cs typeface="Average"/>
                <a:sym typeface="Average"/>
              </a:defRPr>
            </a:lvl8pPr>
            <a:lvl9pPr lvl="8" rtl="0">
              <a:spcBef>
                <a:spcPts val="0"/>
              </a:spcBef>
              <a:spcAft>
                <a:spcPts val="0"/>
              </a:spcAft>
              <a:buSzPts val="2800"/>
              <a:buNone/>
              <a:defRPr>
                <a:latin typeface="Average"/>
                <a:ea typeface="Average"/>
                <a:cs typeface="Average"/>
                <a:sym typeface="Average"/>
              </a:defRPr>
            </a:lvl9pPr>
          </a:lstStyle>
          <a:p>
            <a:endParaRPr/>
          </a:p>
        </p:txBody>
      </p:sp>
      <p:sp>
        <p:nvSpPr>
          <p:cNvPr id="173" name="Google Shape;173;p33"/>
          <p:cNvSpPr txBox="1">
            <a:spLocks noGrp="1"/>
          </p:cNvSpPr>
          <p:nvPr>
            <p:ph type="subTitle" idx="1"/>
          </p:nvPr>
        </p:nvSpPr>
        <p:spPr>
          <a:xfrm>
            <a:off x="4664400" y="2927700"/>
            <a:ext cx="3777300" cy="1102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9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4" name="Google Shape;174;p33"/>
          <p:cNvSpPr/>
          <p:nvPr/>
        </p:nvSpPr>
        <p:spPr>
          <a:xfrm>
            <a:off x="4390880" y="2803325"/>
            <a:ext cx="4755000" cy="42000"/>
          </a:xfrm>
          <a:prstGeom prst="rect">
            <a:avLst/>
          </a:prstGeom>
          <a:gradFill>
            <a:gsLst>
              <a:gs pos="0">
                <a:schemeClr val="accent1"/>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2">
  <p:cSld name="CUSTOM_7_1_1">
    <p:spTree>
      <p:nvGrpSpPr>
        <p:cNvPr id="1" name="Shape 175"/>
        <p:cNvGrpSpPr/>
        <p:nvPr/>
      </p:nvGrpSpPr>
      <p:grpSpPr>
        <a:xfrm>
          <a:off x="0" y="0"/>
          <a:ext cx="0" cy="0"/>
          <a:chOff x="0" y="0"/>
          <a:chExt cx="0" cy="0"/>
        </a:xfrm>
      </p:grpSpPr>
      <p:sp>
        <p:nvSpPr>
          <p:cNvPr id="176" name="Google Shape;176;p34"/>
          <p:cNvSpPr txBox="1">
            <a:spLocks noGrp="1"/>
          </p:cNvSpPr>
          <p:nvPr>
            <p:ph type="title"/>
          </p:nvPr>
        </p:nvSpPr>
        <p:spPr>
          <a:xfrm>
            <a:off x="708675" y="1984325"/>
            <a:ext cx="3820800" cy="972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000">
                <a:latin typeface="Average"/>
                <a:ea typeface="Average"/>
                <a:cs typeface="Average"/>
                <a:sym typeface="Average"/>
              </a:defRPr>
            </a:lvl1pPr>
            <a:lvl2pPr lvl="1" rtl="0">
              <a:spcBef>
                <a:spcPts val="0"/>
              </a:spcBef>
              <a:spcAft>
                <a:spcPts val="0"/>
              </a:spcAft>
              <a:buSzPts val="2800"/>
              <a:buNone/>
              <a:defRPr>
                <a:latin typeface="Average"/>
                <a:ea typeface="Average"/>
                <a:cs typeface="Average"/>
                <a:sym typeface="Average"/>
              </a:defRPr>
            </a:lvl2pPr>
            <a:lvl3pPr lvl="2" rtl="0">
              <a:spcBef>
                <a:spcPts val="0"/>
              </a:spcBef>
              <a:spcAft>
                <a:spcPts val="0"/>
              </a:spcAft>
              <a:buSzPts val="2800"/>
              <a:buNone/>
              <a:defRPr>
                <a:latin typeface="Average"/>
                <a:ea typeface="Average"/>
                <a:cs typeface="Average"/>
                <a:sym typeface="Average"/>
              </a:defRPr>
            </a:lvl3pPr>
            <a:lvl4pPr lvl="3" rtl="0">
              <a:spcBef>
                <a:spcPts val="0"/>
              </a:spcBef>
              <a:spcAft>
                <a:spcPts val="0"/>
              </a:spcAft>
              <a:buSzPts val="2800"/>
              <a:buNone/>
              <a:defRPr>
                <a:latin typeface="Average"/>
                <a:ea typeface="Average"/>
                <a:cs typeface="Average"/>
                <a:sym typeface="Average"/>
              </a:defRPr>
            </a:lvl4pPr>
            <a:lvl5pPr lvl="4" rtl="0">
              <a:spcBef>
                <a:spcPts val="0"/>
              </a:spcBef>
              <a:spcAft>
                <a:spcPts val="0"/>
              </a:spcAft>
              <a:buSzPts val="2800"/>
              <a:buNone/>
              <a:defRPr>
                <a:latin typeface="Average"/>
                <a:ea typeface="Average"/>
                <a:cs typeface="Average"/>
                <a:sym typeface="Average"/>
              </a:defRPr>
            </a:lvl5pPr>
            <a:lvl6pPr lvl="5" rtl="0">
              <a:spcBef>
                <a:spcPts val="0"/>
              </a:spcBef>
              <a:spcAft>
                <a:spcPts val="0"/>
              </a:spcAft>
              <a:buSzPts val="2800"/>
              <a:buNone/>
              <a:defRPr>
                <a:latin typeface="Average"/>
                <a:ea typeface="Average"/>
                <a:cs typeface="Average"/>
                <a:sym typeface="Average"/>
              </a:defRPr>
            </a:lvl6pPr>
            <a:lvl7pPr lvl="6" rtl="0">
              <a:spcBef>
                <a:spcPts val="0"/>
              </a:spcBef>
              <a:spcAft>
                <a:spcPts val="0"/>
              </a:spcAft>
              <a:buSzPts val="2800"/>
              <a:buNone/>
              <a:defRPr>
                <a:latin typeface="Average"/>
                <a:ea typeface="Average"/>
                <a:cs typeface="Average"/>
                <a:sym typeface="Average"/>
              </a:defRPr>
            </a:lvl7pPr>
            <a:lvl8pPr lvl="7" rtl="0">
              <a:spcBef>
                <a:spcPts val="0"/>
              </a:spcBef>
              <a:spcAft>
                <a:spcPts val="0"/>
              </a:spcAft>
              <a:buSzPts val="2800"/>
              <a:buNone/>
              <a:defRPr>
                <a:latin typeface="Average"/>
                <a:ea typeface="Average"/>
                <a:cs typeface="Average"/>
                <a:sym typeface="Average"/>
              </a:defRPr>
            </a:lvl8pPr>
            <a:lvl9pPr lvl="8" rtl="0">
              <a:spcBef>
                <a:spcPts val="0"/>
              </a:spcBef>
              <a:spcAft>
                <a:spcPts val="0"/>
              </a:spcAft>
              <a:buSzPts val="2800"/>
              <a:buNone/>
              <a:defRPr>
                <a:latin typeface="Average"/>
                <a:ea typeface="Average"/>
                <a:cs typeface="Average"/>
                <a:sym typeface="Average"/>
              </a:defRPr>
            </a:lvl9pPr>
          </a:lstStyle>
          <a:p>
            <a:endParaRPr/>
          </a:p>
        </p:txBody>
      </p:sp>
      <p:sp>
        <p:nvSpPr>
          <p:cNvPr id="177" name="Google Shape;177;p34"/>
          <p:cNvSpPr txBox="1">
            <a:spLocks noGrp="1"/>
          </p:cNvSpPr>
          <p:nvPr>
            <p:ph type="subTitle" idx="1"/>
          </p:nvPr>
        </p:nvSpPr>
        <p:spPr>
          <a:xfrm>
            <a:off x="708675" y="3176175"/>
            <a:ext cx="3502200" cy="809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8" name="Google Shape;178;p34"/>
          <p:cNvSpPr/>
          <p:nvPr/>
        </p:nvSpPr>
        <p:spPr>
          <a:xfrm flipH="1">
            <a:off x="1722" y="2957125"/>
            <a:ext cx="4290900" cy="42000"/>
          </a:xfrm>
          <a:prstGeom prst="rect">
            <a:avLst/>
          </a:prstGeom>
          <a:gradFill>
            <a:gsLst>
              <a:gs pos="0">
                <a:schemeClr val="accent1"/>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1">
  <p:cSld name="CUSTOM_4">
    <p:spTree>
      <p:nvGrpSpPr>
        <p:cNvPr id="1" name="Shape 179"/>
        <p:cNvGrpSpPr/>
        <p:nvPr/>
      </p:nvGrpSpPr>
      <p:grpSpPr>
        <a:xfrm>
          <a:off x="0" y="0"/>
          <a:ext cx="0" cy="0"/>
          <a:chOff x="0" y="0"/>
          <a:chExt cx="0" cy="0"/>
        </a:xfrm>
      </p:grpSpPr>
      <p:sp>
        <p:nvSpPr>
          <p:cNvPr id="180" name="Google Shape;180;p35"/>
          <p:cNvSpPr txBox="1">
            <a:spLocks noGrp="1"/>
          </p:cNvSpPr>
          <p:nvPr>
            <p:ph type="title"/>
          </p:nvPr>
        </p:nvSpPr>
        <p:spPr>
          <a:xfrm>
            <a:off x="711725" y="346300"/>
            <a:ext cx="7720500" cy="580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000">
                <a:latin typeface="Average"/>
                <a:ea typeface="Average"/>
                <a:cs typeface="Average"/>
                <a:sym typeface="Average"/>
              </a:defRPr>
            </a:lvl1pPr>
            <a:lvl2pPr lvl="1" rtl="0">
              <a:spcBef>
                <a:spcPts val="0"/>
              </a:spcBef>
              <a:spcAft>
                <a:spcPts val="0"/>
              </a:spcAft>
              <a:buSzPts val="2800"/>
              <a:buNone/>
              <a:defRPr>
                <a:latin typeface="Average"/>
                <a:ea typeface="Average"/>
                <a:cs typeface="Average"/>
                <a:sym typeface="Average"/>
              </a:defRPr>
            </a:lvl2pPr>
            <a:lvl3pPr lvl="2" rtl="0">
              <a:spcBef>
                <a:spcPts val="0"/>
              </a:spcBef>
              <a:spcAft>
                <a:spcPts val="0"/>
              </a:spcAft>
              <a:buSzPts val="2800"/>
              <a:buNone/>
              <a:defRPr>
                <a:latin typeface="Average"/>
                <a:ea typeface="Average"/>
                <a:cs typeface="Average"/>
                <a:sym typeface="Average"/>
              </a:defRPr>
            </a:lvl3pPr>
            <a:lvl4pPr lvl="3" rtl="0">
              <a:spcBef>
                <a:spcPts val="0"/>
              </a:spcBef>
              <a:spcAft>
                <a:spcPts val="0"/>
              </a:spcAft>
              <a:buSzPts val="2800"/>
              <a:buNone/>
              <a:defRPr>
                <a:latin typeface="Average"/>
                <a:ea typeface="Average"/>
                <a:cs typeface="Average"/>
                <a:sym typeface="Average"/>
              </a:defRPr>
            </a:lvl4pPr>
            <a:lvl5pPr lvl="4" rtl="0">
              <a:spcBef>
                <a:spcPts val="0"/>
              </a:spcBef>
              <a:spcAft>
                <a:spcPts val="0"/>
              </a:spcAft>
              <a:buSzPts val="2800"/>
              <a:buNone/>
              <a:defRPr>
                <a:latin typeface="Average"/>
                <a:ea typeface="Average"/>
                <a:cs typeface="Average"/>
                <a:sym typeface="Average"/>
              </a:defRPr>
            </a:lvl5pPr>
            <a:lvl6pPr lvl="5" rtl="0">
              <a:spcBef>
                <a:spcPts val="0"/>
              </a:spcBef>
              <a:spcAft>
                <a:spcPts val="0"/>
              </a:spcAft>
              <a:buSzPts val="2800"/>
              <a:buNone/>
              <a:defRPr>
                <a:latin typeface="Average"/>
                <a:ea typeface="Average"/>
                <a:cs typeface="Average"/>
                <a:sym typeface="Average"/>
              </a:defRPr>
            </a:lvl6pPr>
            <a:lvl7pPr lvl="6" rtl="0">
              <a:spcBef>
                <a:spcPts val="0"/>
              </a:spcBef>
              <a:spcAft>
                <a:spcPts val="0"/>
              </a:spcAft>
              <a:buSzPts val="2800"/>
              <a:buNone/>
              <a:defRPr>
                <a:latin typeface="Average"/>
                <a:ea typeface="Average"/>
                <a:cs typeface="Average"/>
                <a:sym typeface="Average"/>
              </a:defRPr>
            </a:lvl7pPr>
            <a:lvl8pPr lvl="7" rtl="0">
              <a:spcBef>
                <a:spcPts val="0"/>
              </a:spcBef>
              <a:spcAft>
                <a:spcPts val="0"/>
              </a:spcAft>
              <a:buSzPts val="2800"/>
              <a:buNone/>
              <a:defRPr>
                <a:latin typeface="Average"/>
                <a:ea typeface="Average"/>
                <a:cs typeface="Average"/>
                <a:sym typeface="Average"/>
              </a:defRPr>
            </a:lvl8pPr>
            <a:lvl9pPr lvl="8" rtl="0">
              <a:spcBef>
                <a:spcPts val="0"/>
              </a:spcBef>
              <a:spcAft>
                <a:spcPts val="0"/>
              </a:spcAft>
              <a:buSzPts val="2800"/>
              <a:buNone/>
              <a:defRPr>
                <a:latin typeface="Average"/>
                <a:ea typeface="Average"/>
                <a:cs typeface="Average"/>
                <a:sym typeface="Average"/>
              </a:defRPr>
            </a:lvl9pPr>
          </a:lstStyle>
          <a:p>
            <a:endParaRPr/>
          </a:p>
        </p:txBody>
      </p:sp>
      <p:sp>
        <p:nvSpPr>
          <p:cNvPr id="181" name="Google Shape;181;p35"/>
          <p:cNvSpPr/>
          <p:nvPr/>
        </p:nvSpPr>
        <p:spPr>
          <a:xfrm flipH="1">
            <a:off x="1864" y="1128322"/>
            <a:ext cx="5740500" cy="42000"/>
          </a:xfrm>
          <a:prstGeom prst="rect">
            <a:avLst/>
          </a:prstGeom>
          <a:gradFill>
            <a:gsLst>
              <a:gs pos="0">
                <a:schemeClr val="accent1"/>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2">
  <p:cSld name="CUSTOM_4_1">
    <p:spTree>
      <p:nvGrpSpPr>
        <p:cNvPr id="1" name="Shape 182"/>
        <p:cNvGrpSpPr/>
        <p:nvPr/>
      </p:nvGrpSpPr>
      <p:grpSpPr>
        <a:xfrm>
          <a:off x="0" y="0"/>
          <a:ext cx="0" cy="0"/>
          <a:chOff x="0" y="0"/>
          <a:chExt cx="0" cy="0"/>
        </a:xfrm>
      </p:grpSpPr>
      <p:sp>
        <p:nvSpPr>
          <p:cNvPr id="183" name="Google Shape;183;p36"/>
          <p:cNvSpPr txBox="1">
            <a:spLocks noGrp="1"/>
          </p:cNvSpPr>
          <p:nvPr>
            <p:ph type="title"/>
          </p:nvPr>
        </p:nvSpPr>
        <p:spPr>
          <a:xfrm>
            <a:off x="711725" y="346300"/>
            <a:ext cx="7720500" cy="580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000">
                <a:latin typeface="Average"/>
                <a:ea typeface="Average"/>
                <a:cs typeface="Average"/>
                <a:sym typeface="Average"/>
              </a:defRPr>
            </a:lvl1pPr>
            <a:lvl2pPr lvl="1" rtl="0">
              <a:spcBef>
                <a:spcPts val="0"/>
              </a:spcBef>
              <a:spcAft>
                <a:spcPts val="0"/>
              </a:spcAft>
              <a:buSzPts val="2800"/>
              <a:buNone/>
              <a:defRPr>
                <a:latin typeface="Average"/>
                <a:ea typeface="Average"/>
                <a:cs typeface="Average"/>
                <a:sym typeface="Average"/>
              </a:defRPr>
            </a:lvl2pPr>
            <a:lvl3pPr lvl="2" rtl="0">
              <a:spcBef>
                <a:spcPts val="0"/>
              </a:spcBef>
              <a:spcAft>
                <a:spcPts val="0"/>
              </a:spcAft>
              <a:buSzPts val="2800"/>
              <a:buNone/>
              <a:defRPr>
                <a:latin typeface="Average"/>
                <a:ea typeface="Average"/>
                <a:cs typeface="Average"/>
                <a:sym typeface="Average"/>
              </a:defRPr>
            </a:lvl3pPr>
            <a:lvl4pPr lvl="3" rtl="0">
              <a:spcBef>
                <a:spcPts val="0"/>
              </a:spcBef>
              <a:spcAft>
                <a:spcPts val="0"/>
              </a:spcAft>
              <a:buSzPts val="2800"/>
              <a:buNone/>
              <a:defRPr>
                <a:latin typeface="Average"/>
                <a:ea typeface="Average"/>
                <a:cs typeface="Average"/>
                <a:sym typeface="Average"/>
              </a:defRPr>
            </a:lvl4pPr>
            <a:lvl5pPr lvl="4" rtl="0">
              <a:spcBef>
                <a:spcPts val="0"/>
              </a:spcBef>
              <a:spcAft>
                <a:spcPts val="0"/>
              </a:spcAft>
              <a:buSzPts val="2800"/>
              <a:buNone/>
              <a:defRPr>
                <a:latin typeface="Average"/>
                <a:ea typeface="Average"/>
                <a:cs typeface="Average"/>
                <a:sym typeface="Average"/>
              </a:defRPr>
            </a:lvl5pPr>
            <a:lvl6pPr lvl="5" rtl="0">
              <a:spcBef>
                <a:spcPts val="0"/>
              </a:spcBef>
              <a:spcAft>
                <a:spcPts val="0"/>
              </a:spcAft>
              <a:buSzPts val="2800"/>
              <a:buNone/>
              <a:defRPr>
                <a:latin typeface="Average"/>
                <a:ea typeface="Average"/>
                <a:cs typeface="Average"/>
                <a:sym typeface="Average"/>
              </a:defRPr>
            </a:lvl6pPr>
            <a:lvl7pPr lvl="6" rtl="0">
              <a:spcBef>
                <a:spcPts val="0"/>
              </a:spcBef>
              <a:spcAft>
                <a:spcPts val="0"/>
              </a:spcAft>
              <a:buSzPts val="2800"/>
              <a:buNone/>
              <a:defRPr>
                <a:latin typeface="Average"/>
                <a:ea typeface="Average"/>
                <a:cs typeface="Average"/>
                <a:sym typeface="Average"/>
              </a:defRPr>
            </a:lvl7pPr>
            <a:lvl8pPr lvl="7" rtl="0">
              <a:spcBef>
                <a:spcPts val="0"/>
              </a:spcBef>
              <a:spcAft>
                <a:spcPts val="0"/>
              </a:spcAft>
              <a:buSzPts val="2800"/>
              <a:buNone/>
              <a:defRPr>
                <a:latin typeface="Average"/>
                <a:ea typeface="Average"/>
                <a:cs typeface="Average"/>
                <a:sym typeface="Average"/>
              </a:defRPr>
            </a:lvl8pPr>
            <a:lvl9pPr lvl="8" rtl="0">
              <a:spcBef>
                <a:spcPts val="0"/>
              </a:spcBef>
              <a:spcAft>
                <a:spcPts val="0"/>
              </a:spcAft>
              <a:buSzPts val="2800"/>
              <a:buNone/>
              <a:defRPr>
                <a:latin typeface="Average"/>
                <a:ea typeface="Average"/>
                <a:cs typeface="Average"/>
                <a:sym typeface="Average"/>
              </a:defRPr>
            </a:lvl9pPr>
          </a:lstStyle>
          <a:p>
            <a:endParaRPr/>
          </a:p>
        </p:txBody>
      </p:sp>
      <p:sp>
        <p:nvSpPr>
          <p:cNvPr id="184" name="Google Shape;184;p36"/>
          <p:cNvSpPr/>
          <p:nvPr/>
        </p:nvSpPr>
        <p:spPr>
          <a:xfrm flipH="1">
            <a:off x="1864" y="1128322"/>
            <a:ext cx="5740500" cy="42000"/>
          </a:xfrm>
          <a:prstGeom prst="rect">
            <a:avLst/>
          </a:prstGeom>
          <a:gradFill>
            <a:gsLst>
              <a:gs pos="0">
                <a:schemeClr val="accent1"/>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3">
  <p:cSld name="CUSTOM_4_1_1">
    <p:spTree>
      <p:nvGrpSpPr>
        <p:cNvPr id="1" name="Shape 185"/>
        <p:cNvGrpSpPr/>
        <p:nvPr/>
      </p:nvGrpSpPr>
      <p:grpSpPr>
        <a:xfrm>
          <a:off x="0" y="0"/>
          <a:ext cx="0" cy="0"/>
          <a:chOff x="0" y="0"/>
          <a:chExt cx="0" cy="0"/>
        </a:xfrm>
      </p:grpSpPr>
      <p:sp>
        <p:nvSpPr>
          <p:cNvPr id="186" name="Google Shape;186;p37"/>
          <p:cNvSpPr txBox="1">
            <a:spLocks noGrp="1"/>
          </p:cNvSpPr>
          <p:nvPr>
            <p:ph type="title"/>
          </p:nvPr>
        </p:nvSpPr>
        <p:spPr>
          <a:xfrm>
            <a:off x="711725" y="346300"/>
            <a:ext cx="7720500" cy="580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000">
                <a:latin typeface="Average"/>
                <a:ea typeface="Average"/>
                <a:cs typeface="Average"/>
                <a:sym typeface="Average"/>
              </a:defRPr>
            </a:lvl1pPr>
            <a:lvl2pPr lvl="1" rtl="0">
              <a:spcBef>
                <a:spcPts val="0"/>
              </a:spcBef>
              <a:spcAft>
                <a:spcPts val="0"/>
              </a:spcAft>
              <a:buSzPts val="2800"/>
              <a:buNone/>
              <a:defRPr>
                <a:latin typeface="Average"/>
                <a:ea typeface="Average"/>
                <a:cs typeface="Average"/>
                <a:sym typeface="Average"/>
              </a:defRPr>
            </a:lvl2pPr>
            <a:lvl3pPr lvl="2" rtl="0">
              <a:spcBef>
                <a:spcPts val="0"/>
              </a:spcBef>
              <a:spcAft>
                <a:spcPts val="0"/>
              </a:spcAft>
              <a:buSzPts val="2800"/>
              <a:buNone/>
              <a:defRPr>
                <a:latin typeface="Average"/>
                <a:ea typeface="Average"/>
                <a:cs typeface="Average"/>
                <a:sym typeface="Average"/>
              </a:defRPr>
            </a:lvl3pPr>
            <a:lvl4pPr lvl="3" rtl="0">
              <a:spcBef>
                <a:spcPts val="0"/>
              </a:spcBef>
              <a:spcAft>
                <a:spcPts val="0"/>
              </a:spcAft>
              <a:buSzPts val="2800"/>
              <a:buNone/>
              <a:defRPr>
                <a:latin typeface="Average"/>
                <a:ea typeface="Average"/>
                <a:cs typeface="Average"/>
                <a:sym typeface="Average"/>
              </a:defRPr>
            </a:lvl4pPr>
            <a:lvl5pPr lvl="4" rtl="0">
              <a:spcBef>
                <a:spcPts val="0"/>
              </a:spcBef>
              <a:spcAft>
                <a:spcPts val="0"/>
              </a:spcAft>
              <a:buSzPts val="2800"/>
              <a:buNone/>
              <a:defRPr>
                <a:latin typeface="Average"/>
                <a:ea typeface="Average"/>
                <a:cs typeface="Average"/>
                <a:sym typeface="Average"/>
              </a:defRPr>
            </a:lvl5pPr>
            <a:lvl6pPr lvl="5" rtl="0">
              <a:spcBef>
                <a:spcPts val="0"/>
              </a:spcBef>
              <a:spcAft>
                <a:spcPts val="0"/>
              </a:spcAft>
              <a:buSzPts val="2800"/>
              <a:buNone/>
              <a:defRPr>
                <a:latin typeface="Average"/>
                <a:ea typeface="Average"/>
                <a:cs typeface="Average"/>
                <a:sym typeface="Average"/>
              </a:defRPr>
            </a:lvl6pPr>
            <a:lvl7pPr lvl="6" rtl="0">
              <a:spcBef>
                <a:spcPts val="0"/>
              </a:spcBef>
              <a:spcAft>
                <a:spcPts val="0"/>
              </a:spcAft>
              <a:buSzPts val="2800"/>
              <a:buNone/>
              <a:defRPr>
                <a:latin typeface="Average"/>
                <a:ea typeface="Average"/>
                <a:cs typeface="Average"/>
                <a:sym typeface="Average"/>
              </a:defRPr>
            </a:lvl7pPr>
            <a:lvl8pPr lvl="7" rtl="0">
              <a:spcBef>
                <a:spcPts val="0"/>
              </a:spcBef>
              <a:spcAft>
                <a:spcPts val="0"/>
              </a:spcAft>
              <a:buSzPts val="2800"/>
              <a:buNone/>
              <a:defRPr>
                <a:latin typeface="Average"/>
                <a:ea typeface="Average"/>
                <a:cs typeface="Average"/>
                <a:sym typeface="Average"/>
              </a:defRPr>
            </a:lvl8pPr>
            <a:lvl9pPr lvl="8" rtl="0">
              <a:spcBef>
                <a:spcPts val="0"/>
              </a:spcBef>
              <a:spcAft>
                <a:spcPts val="0"/>
              </a:spcAft>
              <a:buSzPts val="2800"/>
              <a:buNone/>
              <a:defRPr>
                <a:latin typeface="Average"/>
                <a:ea typeface="Average"/>
                <a:cs typeface="Average"/>
                <a:sym typeface="Average"/>
              </a:defRPr>
            </a:lvl9pPr>
          </a:lstStyle>
          <a:p>
            <a:endParaRPr/>
          </a:p>
        </p:txBody>
      </p:sp>
      <p:sp>
        <p:nvSpPr>
          <p:cNvPr id="187" name="Google Shape;187;p37"/>
          <p:cNvSpPr/>
          <p:nvPr/>
        </p:nvSpPr>
        <p:spPr>
          <a:xfrm flipH="1">
            <a:off x="1864" y="1128322"/>
            <a:ext cx="5740500" cy="42000"/>
          </a:xfrm>
          <a:prstGeom prst="rect">
            <a:avLst/>
          </a:prstGeom>
          <a:gradFill>
            <a:gsLst>
              <a:gs pos="0">
                <a:schemeClr val="accent1"/>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4">
  <p:cSld name="CUSTOM_4_1_1_1">
    <p:spTree>
      <p:nvGrpSpPr>
        <p:cNvPr id="1" name="Shape 188"/>
        <p:cNvGrpSpPr/>
        <p:nvPr/>
      </p:nvGrpSpPr>
      <p:grpSpPr>
        <a:xfrm>
          <a:off x="0" y="0"/>
          <a:ext cx="0" cy="0"/>
          <a:chOff x="0" y="0"/>
          <a:chExt cx="0" cy="0"/>
        </a:xfrm>
      </p:grpSpPr>
      <p:sp>
        <p:nvSpPr>
          <p:cNvPr id="189" name="Google Shape;189;p38"/>
          <p:cNvSpPr txBox="1">
            <a:spLocks noGrp="1"/>
          </p:cNvSpPr>
          <p:nvPr>
            <p:ph type="title"/>
          </p:nvPr>
        </p:nvSpPr>
        <p:spPr>
          <a:xfrm>
            <a:off x="711725" y="346300"/>
            <a:ext cx="7720500" cy="580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000">
                <a:latin typeface="Average"/>
                <a:ea typeface="Average"/>
                <a:cs typeface="Average"/>
                <a:sym typeface="Average"/>
              </a:defRPr>
            </a:lvl1pPr>
            <a:lvl2pPr lvl="1" rtl="0">
              <a:spcBef>
                <a:spcPts val="0"/>
              </a:spcBef>
              <a:spcAft>
                <a:spcPts val="0"/>
              </a:spcAft>
              <a:buSzPts val="2800"/>
              <a:buNone/>
              <a:defRPr>
                <a:latin typeface="Average"/>
                <a:ea typeface="Average"/>
                <a:cs typeface="Average"/>
                <a:sym typeface="Average"/>
              </a:defRPr>
            </a:lvl2pPr>
            <a:lvl3pPr lvl="2" rtl="0">
              <a:spcBef>
                <a:spcPts val="0"/>
              </a:spcBef>
              <a:spcAft>
                <a:spcPts val="0"/>
              </a:spcAft>
              <a:buSzPts val="2800"/>
              <a:buNone/>
              <a:defRPr>
                <a:latin typeface="Average"/>
                <a:ea typeface="Average"/>
                <a:cs typeface="Average"/>
                <a:sym typeface="Average"/>
              </a:defRPr>
            </a:lvl3pPr>
            <a:lvl4pPr lvl="3" rtl="0">
              <a:spcBef>
                <a:spcPts val="0"/>
              </a:spcBef>
              <a:spcAft>
                <a:spcPts val="0"/>
              </a:spcAft>
              <a:buSzPts val="2800"/>
              <a:buNone/>
              <a:defRPr>
                <a:latin typeface="Average"/>
                <a:ea typeface="Average"/>
                <a:cs typeface="Average"/>
                <a:sym typeface="Average"/>
              </a:defRPr>
            </a:lvl4pPr>
            <a:lvl5pPr lvl="4" rtl="0">
              <a:spcBef>
                <a:spcPts val="0"/>
              </a:spcBef>
              <a:spcAft>
                <a:spcPts val="0"/>
              </a:spcAft>
              <a:buSzPts val="2800"/>
              <a:buNone/>
              <a:defRPr>
                <a:latin typeface="Average"/>
                <a:ea typeface="Average"/>
                <a:cs typeface="Average"/>
                <a:sym typeface="Average"/>
              </a:defRPr>
            </a:lvl5pPr>
            <a:lvl6pPr lvl="5" rtl="0">
              <a:spcBef>
                <a:spcPts val="0"/>
              </a:spcBef>
              <a:spcAft>
                <a:spcPts val="0"/>
              </a:spcAft>
              <a:buSzPts val="2800"/>
              <a:buNone/>
              <a:defRPr>
                <a:latin typeface="Average"/>
                <a:ea typeface="Average"/>
                <a:cs typeface="Average"/>
                <a:sym typeface="Average"/>
              </a:defRPr>
            </a:lvl6pPr>
            <a:lvl7pPr lvl="6" rtl="0">
              <a:spcBef>
                <a:spcPts val="0"/>
              </a:spcBef>
              <a:spcAft>
                <a:spcPts val="0"/>
              </a:spcAft>
              <a:buSzPts val="2800"/>
              <a:buNone/>
              <a:defRPr>
                <a:latin typeface="Average"/>
                <a:ea typeface="Average"/>
                <a:cs typeface="Average"/>
                <a:sym typeface="Average"/>
              </a:defRPr>
            </a:lvl7pPr>
            <a:lvl8pPr lvl="7" rtl="0">
              <a:spcBef>
                <a:spcPts val="0"/>
              </a:spcBef>
              <a:spcAft>
                <a:spcPts val="0"/>
              </a:spcAft>
              <a:buSzPts val="2800"/>
              <a:buNone/>
              <a:defRPr>
                <a:latin typeface="Average"/>
                <a:ea typeface="Average"/>
                <a:cs typeface="Average"/>
                <a:sym typeface="Average"/>
              </a:defRPr>
            </a:lvl8pPr>
            <a:lvl9pPr lvl="8" rtl="0">
              <a:spcBef>
                <a:spcPts val="0"/>
              </a:spcBef>
              <a:spcAft>
                <a:spcPts val="0"/>
              </a:spcAft>
              <a:buSzPts val="2800"/>
              <a:buNone/>
              <a:defRPr>
                <a:latin typeface="Average"/>
                <a:ea typeface="Average"/>
                <a:cs typeface="Average"/>
                <a:sym typeface="Averag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5">
  <p:cSld name="CUSTOM_4_1_1_1_1">
    <p:spTree>
      <p:nvGrpSpPr>
        <p:cNvPr id="1" name="Shape 190"/>
        <p:cNvGrpSpPr/>
        <p:nvPr/>
      </p:nvGrpSpPr>
      <p:grpSpPr>
        <a:xfrm>
          <a:off x="0" y="0"/>
          <a:ext cx="0" cy="0"/>
          <a:chOff x="0" y="0"/>
          <a:chExt cx="0" cy="0"/>
        </a:xfrm>
      </p:grpSpPr>
      <p:sp>
        <p:nvSpPr>
          <p:cNvPr id="191" name="Google Shape;191;p39"/>
          <p:cNvSpPr txBox="1">
            <a:spLocks noGrp="1"/>
          </p:cNvSpPr>
          <p:nvPr>
            <p:ph type="title"/>
          </p:nvPr>
        </p:nvSpPr>
        <p:spPr>
          <a:xfrm>
            <a:off x="711725" y="346300"/>
            <a:ext cx="7720500" cy="580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000">
                <a:latin typeface="Average"/>
                <a:ea typeface="Average"/>
                <a:cs typeface="Average"/>
                <a:sym typeface="Average"/>
              </a:defRPr>
            </a:lvl1pPr>
            <a:lvl2pPr lvl="1" rtl="0">
              <a:spcBef>
                <a:spcPts val="0"/>
              </a:spcBef>
              <a:spcAft>
                <a:spcPts val="0"/>
              </a:spcAft>
              <a:buSzPts val="2800"/>
              <a:buNone/>
              <a:defRPr>
                <a:latin typeface="Average"/>
                <a:ea typeface="Average"/>
                <a:cs typeface="Average"/>
                <a:sym typeface="Average"/>
              </a:defRPr>
            </a:lvl2pPr>
            <a:lvl3pPr lvl="2" rtl="0">
              <a:spcBef>
                <a:spcPts val="0"/>
              </a:spcBef>
              <a:spcAft>
                <a:spcPts val="0"/>
              </a:spcAft>
              <a:buSzPts val="2800"/>
              <a:buNone/>
              <a:defRPr>
                <a:latin typeface="Average"/>
                <a:ea typeface="Average"/>
                <a:cs typeface="Average"/>
                <a:sym typeface="Average"/>
              </a:defRPr>
            </a:lvl3pPr>
            <a:lvl4pPr lvl="3" rtl="0">
              <a:spcBef>
                <a:spcPts val="0"/>
              </a:spcBef>
              <a:spcAft>
                <a:spcPts val="0"/>
              </a:spcAft>
              <a:buSzPts val="2800"/>
              <a:buNone/>
              <a:defRPr>
                <a:latin typeface="Average"/>
                <a:ea typeface="Average"/>
                <a:cs typeface="Average"/>
                <a:sym typeface="Average"/>
              </a:defRPr>
            </a:lvl4pPr>
            <a:lvl5pPr lvl="4" rtl="0">
              <a:spcBef>
                <a:spcPts val="0"/>
              </a:spcBef>
              <a:spcAft>
                <a:spcPts val="0"/>
              </a:spcAft>
              <a:buSzPts val="2800"/>
              <a:buNone/>
              <a:defRPr>
                <a:latin typeface="Average"/>
                <a:ea typeface="Average"/>
                <a:cs typeface="Average"/>
                <a:sym typeface="Average"/>
              </a:defRPr>
            </a:lvl5pPr>
            <a:lvl6pPr lvl="5" rtl="0">
              <a:spcBef>
                <a:spcPts val="0"/>
              </a:spcBef>
              <a:spcAft>
                <a:spcPts val="0"/>
              </a:spcAft>
              <a:buSzPts val="2800"/>
              <a:buNone/>
              <a:defRPr>
                <a:latin typeface="Average"/>
                <a:ea typeface="Average"/>
                <a:cs typeface="Average"/>
                <a:sym typeface="Average"/>
              </a:defRPr>
            </a:lvl6pPr>
            <a:lvl7pPr lvl="6" rtl="0">
              <a:spcBef>
                <a:spcPts val="0"/>
              </a:spcBef>
              <a:spcAft>
                <a:spcPts val="0"/>
              </a:spcAft>
              <a:buSzPts val="2800"/>
              <a:buNone/>
              <a:defRPr>
                <a:latin typeface="Average"/>
                <a:ea typeface="Average"/>
                <a:cs typeface="Average"/>
                <a:sym typeface="Average"/>
              </a:defRPr>
            </a:lvl7pPr>
            <a:lvl8pPr lvl="7" rtl="0">
              <a:spcBef>
                <a:spcPts val="0"/>
              </a:spcBef>
              <a:spcAft>
                <a:spcPts val="0"/>
              </a:spcAft>
              <a:buSzPts val="2800"/>
              <a:buNone/>
              <a:defRPr>
                <a:latin typeface="Average"/>
                <a:ea typeface="Average"/>
                <a:cs typeface="Average"/>
                <a:sym typeface="Average"/>
              </a:defRPr>
            </a:lvl8pPr>
            <a:lvl9pPr lvl="8" rtl="0">
              <a:spcBef>
                <a:spcPts val="0"/>
              </a:spcBef>
              <a:spcAft>
                <a:spcPts val="0"/>
              </a:spcAft>
              <a:buSzPts val="2800"/>
              <a:buNone/>
              <a:defRPr>
                <a:latin typeface="Average"/>
                <a:ea typeface="Average"/>
                <a:cs typeface="Average"/>
                <a:sym typeface="Average"/>
              </a:defRPr>
            </a:lvl9pPr>
          </a:lstStyle>
          <a:p>
            <a:endParaRPr/>
          </a:p>
        </p:txBody>
      </p:sp>
      <p:sp>
        <p:nvSpPr>
          <p:cNvPr id="192" name="Google Shape;192;p39"/>
          <p:cNvSpPr/>
          <p:nvPr/>
        </p:nvSpPr>
        <p:spPr>
          <a:xfrm flipH="1">
            <a:off x="1864" y="1128322"/>
            <a:ext cx="5740500" cy="42000"/>
          </a:xfrm>
          <a:prstGeom prst="rect">
            <a:avLst/>
          </a:prstGeom>
          <a:gradFill>
            <a:gsLst>
              <a:gs pos="0">
                <a:schemeClr val="accent1"/>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6">
  <p:cSld name="CUSTOM_4_1_1_1_1_1">
    <p:spTree>
      <p:nvGrpSpPr>
        <p:cNvPr id="1" name="Shape 193"/>
        <p:cNvGrpSpPr/>
        <p:nvPr/>
      </p:nvGrpSpPr>
      <p:grpSpPr>
        <a:xfrm>
          <a:off x="0" y="0"/>
          <a:ext cx="0" cy="0"/>
          <a:chOff x="0" y="0"/>
          <a:chExt cx="0" cy="0"/>
        </a:xfrm>
      </p:grpSpPr>
      <p:sp>
        <p:nvSpPr>
          <p:cNvPr id="194" name="Google Shape;194;p40"/>
          <p:cNvSpPr txBox="1">
            <a:spLocks noGrp="1"/>
          </p:cNvSpPr>
          <p:nvPr>
            <p:ph type="title"/>
          </p:nvPr>
        </p:nvSpPr>
        <p:spPr>
          <a:xfrm>
            <a:off x="711725" y="346300"/>
            <a:ext cx="7720500" cy="580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000">
                <a:latin typeface="Average"/>
                <a:ea typeface="Average"/>
                <a:cs typeface="Average"/>
                <a:sym typeface="Average"/>
              </a:defRPr>
            </a:lvl1pPr>
            <a:lvl2pPr lvl="1" rtl="0">
              <a:spcBef>
                <a:spcPts val="0"/>
              </a:spcBef>
              <a:spcAft>
                <a:spcPts val="0"/>
              </a:spcAft>
              <a:buSzPts val="2800"/>
              <a:buNone/>
              <a:defRPr>
                <a:latin typeface="Average"/>
                <a:ea typeface="Average"/>
                <a:cs typeface="Average"/>
                <a:sym typeface="Average"/>
              </a:defRPr>
            </a:lvl2pPr>
            <a:lvl3pPr lvl="2" rtl="0">
              <a:spcBef>
                <a:spcPts val="0"/>
              </a:spcBef>
              <a:spcAft>
                <a:spcPts val="0"/>
              </a:spcAft>
              <a:buSzPts val="2800"/>
              <a:buNone/>
              <a:defRPr>
                <a:latin typeface="Average"/>
                <a:ea typeface="Average"/>
                <a:cs typeface="Average"/>
                <a:sym typeface="Average"/>
              </a:defRPr>
            </a:lvl3pPr>
            <a:lvl4pPr lvl="3" rtl="0">
              <a:spcBef>
                <a:spcPts val="0"/>
              </a:spcBef>
              <a:spcAft>
                <a:spcPts val="0"/>
              </a:spcAft>
              <a:buSzPts val="2800"/>
              <a:buNone/>
              <a:defRPr>
                <a:latin typeface="Average"/>
                <a:ea typeface="Average"/>
                <a:cs typeface="Average"/>
                <a:sym typeface="Average"/>
              </a:defRPr>
            </a:lvl4pPr>
            <a:lvl5pPr lvl="4" rtl="0">
              <a:spcBef>
                <a:spcPts val="0"/>
              </a:spcBef>
              <a:spcAft>
                <a:spcPts val="0"/>
              </a:spcAft>
              <a:buSzPts val="2800"/>
              <a:buNone/>
              <a:defRPr>
                <a:latin typeface="Average"/>
                <a:ea typeface="Average"/>
                <a:cs typeface="Average"/>
                <a:sym typeface="Average"/>
              </a:defRPr>
            </a:lvl5pPr>
            <a:lvl6pPr lvl="5" rtl="0">
              <a:spcBef>
                <a:spcPts val="0"/>
              </a:spcBef>
              <a:spcAft>
                <a:spcPts val="0"/>
              </a:spcAft>
              <a:buSzPts val="2800"/>
              <a:buNone/>
              <a:defRPr>
                <a:latin typeface="Average"/>
                <a:ea typeface="Average"/>
                <a:cs typeface="Average"/>
                <a:sym typeface="Average"/>
              </a:defRPr>
            </a:lvl6pPr>
            <a:lvl7pPr lvl="6" rtl="0">
              <a:spcBef>
                <a:spcPts val="0"/>
              </a:spcBef>
              <a:spcAft>
                <a:spcPts val="0"/>
              </a:spcAft>
              <a:buSzPts val="2800"/>
              <a:buNone/>
              <a:defRPr>
                <a:latin typeface="Average"/>
                <a:ea typeface="Average"/>
                <a:cs typeface="Average"/>
                <a:sym typeface="Average"/>
              </a:defRPr>
            </a:lvl7pPr>
            <a:lvl8pPr lvl="7" rtl="0">
              <a:spcBef>
                <a:spcPts val="0"/>
              </a:spcBef>
              <a:spcAft>
                <a:spcPts val="0"/>
              </a:spcAft>
              <a:buSzPts val="2800"/>
              <a:buNone/>
              <a:defRPr>
                <a:latin typeface="Average"/>
                <a:ea typeface="Average"/>
                <a:cs typeface="Average"/>
                <a:sym typeface="Average"/>
              </a:defRPr>
            </a:lvl8pPr>
            <a:lvl9pPr lvl="8" rtl="0">
              <a:spcBef>
                <a:spcPts val="0"/>
              </a:spcBef>
              <a:spcAft>
                <a:spcPts val="0"/>
              </a:spcAft>
              <a:buSzPts val="2800"/>
              <a:buNone/>
              <a:defRPr>
                <a:latin typeface="Average"/>
                <a:ea typeface="Average"/>
                <a:cs typeface="Average"/>
                <a:sym typeface="Average"/>
              </a:defRPr>
            </a:lvl9pPr>
          </a:lstStyle>
          <a:p>
            <a:endParaRPr/>
          </a:p>
        </p:txBody>
      </p:sp>
      <p:sp>
        <p:nvSpPr>
          <p:cNvPr id="195" name="Google Shape;195;p40"/>
          <p:cNvSpPr/>
          <p:nvPr/>
        </p:nvSpPr>
        <p:spPr>
          <a:xfrm flipH="1">
            <a:off x="1864" y="1128322"/>
            <a:ext cx="5740500" cy="42000"/>
          </a:xfrm>
          <a:prstGeom prst="rect">
            <a:avLst/>
          </a:prstGeom>
          <a:gradFill>
            <a:gsLst>
              <a:gs pos="0">
                <a:schemeClr val="accent1"/>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7">
  <p:cSld name="CUSTOM_4_1_1_1_1_1_1">
    <p:spTree>
      <p:nvGrpSpPr>
        <p:cNvPr id="1" name="Shape 196"/>
        <p:cNvGrpSpPr/>
        <p:nvPr/>
      </p:nvGrpSpPr>
      <p:grpSpPr>
        <a:xfrm>
          <a:off x="0" y="0"/>
          <a:ext cx="0" cy="0"/>
          <a:chOff x="0" y="0"/>
          <a:chExt cx="0" cy="0"/>
        </a:xfrm>
      </p:grpSpPr>
      <p:sp>
        <p:nvSpPr>
          <p:cNvPr id="197" name="Google Shape;197;p41"/>
          <p:cNvSpPr txBox="1">
            <a:spLocks noGrp="1"/>
          </p:cNvSpPr>
          <p:nvPr>
            <p:ph type="title"/>
          </p:nvPr>
        </p:nvSpPr>
        <p:spPr>
          <a:xfrm>
            <a:off x="711725" y="346300"/>
            <a:ext cx="7720500" cy="580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000">
                <a:latin typeface="Average"/>
                <a:ea typeface="Average"/>
                <a:cs typeface="Average"/>
                <a:sym typeface="Average"/>
              </a:defRPr>
            </a:lvl1pPr>
            <a:lvl2pPr lvl="1" rtl="0">
              <a:spcBef>
                <a:spcPts val="0"/>
              </a:spcBef>
              <a:spcAft>
                <a:spcPts val="0"/>
              </a:spcAft>
              <a:buSzPts val="2800"/>
              <a:buNone/>
              <a:defRPr>
                <a:latin typeface="Average"/>
                <a:ea typeface="Average"/>
                <a:cs typeface="Average"/>
                <a:sym typeface="Average"/>
              </a:defRPr>
            </a:lvl2pPr>
            <a:lvl3pPr lvl="2" rtl="0">
              <a:spcBef>
                <a:spcPts val="0"/>
              </a:spcBef>
              <a:spcAft>
                <a:spcPts val="0"/>
              </a:spcAft>
              <a:buSzPts val="2800"/>
              <a:buNone/>
              <a:defRPr>
                <a:latin typeface="Average"/>
                <a:ea typeface="Average"/>
                <a:cs typeface="Average"/>
                <a:sym typeface="Average"/>
              </a:defRPr>
            </a:lvl3pPr>
            <a:lvl4pPr lvl="3" rtl="0">
              <a:spcBef>
                <a:spcPts val="0"/>
              </a:spcBef>
              <a:spcAft>
                <a:spcPts val="0"/>
              </a:spcAft>
              <a:buSzPts val="2800"/>
              <a:buNone/>
              <a:defRPr>
                <a:latin typeface="Average"/>
                <a:ea typeface="Average"/>
                <a:cs typeface="Average"/>
                <a:sym typeface="Average"/>
              </a:defRPr>
            </a:lvl4pPr>
            <a:lvl5pPr lvl="4" rtl="0">
              <a:spcBef>
                <a:spcPts val="0"/>
              </a:spcBef>
              <a:spcAft>
                <a:spcPts val="0"/>
              </a:spcAft>
              <a:buSzPts val="2800"/>
              <a:buNone/>
              <a:defRPr>
                <a:latin typeface="Average"/>
                <a:ea typeface="Average"/>
                <a:cs typeface="Average"/>
                <a:sym typeface="Average"/>
              </a:defRPr>
            </a:lvl5pPr>
            <a:lvl6pPr lvl="5" rtl="0">
              <a:spcBef>
                <a:spcPts val="0"/>
              </a:spcBef>
              <a:spcAft>
                <a:spcPts val="0"/>
              </a:spcAft>
              <a:buSzPts val="2800"/>
              <a:buNone/>
              <a:defRPr>
                <a:latin typeface="Average"/>
                <a:ea typeface="Average"/>
                <a:cs typeface="Average"/>
                <a:sym typeface="Average"/>
              </a:defRPr>
            </a:lvl6pPr>
            <a:lvl7pPr lvl="6" rtl="0">
              <a:spcBef>
                <a:spcPts val="0"/>
              </a:spcBef>
              <a:spcAft>
                <a:spcPts val="0"/>
              </a:spcAft>
              <a:buSzPts val="2800"/>
              <a:buNone/>
              <a:defRPr>
                <a:latin typeface="Average"/>
                <a:ea typeface="Average"/>
                <a:cs typeface="Average"/>
                <a:sym typeface="Average"/>
              </a:defRPr>
            </a:lvl7pPr>
            <a:lvl8pPr lvl="7" rtl="0">
              <a:spcBef>
                <a:spcPts val="0"/>
              </a:spcBef>
              <a:spcAft>
                <a:spcPts val="0"/>
              </a:spcAft>
              <a:buSzPts val="2800"/>
              <a:buNone/>
              <a:defRPr>
                <a:latin typeface="Average"/>
                <a:ea typeface="Average"/>
                <a:cs typeface="Average"/>
                <a:sym typeface="Average"/>
              </a:defRPr>
            </a:lvl8pPr>
            <a:lvl9pPr lvl="8" rtl="0">
              <a:spcBef>
                <a:spcPts val="0"/>
              </a:spcBef>
              <a:spcAft>
                <a:spcPts val="0"/>
              </a:spcAft>
              <a:buSzPts val="2800"/>
              <a:buNone/>
              <a:defRPr>
                <a:latin typeface="Average"/>
                <a:ea typeface="Average"/>
                <a:cs typeface="Average"/>
                <a:sym typeface="Average"/>
              </a:defRPr>
            </a:lvl9pPr>
          </a:lstStyle>
          <a:p>
            <a:endParaRPr/>
          </a:p>
        </p:txBody>
      </p:sp>
      <p:sp>
        <p:nvSpPr>
          <p:cNvPr id="198" name="Google Shape;198;p41"/>
          <p:cNvSpPr/>
          <p:nvPr/>
        </p:nvSpPr>
        <p:spPr>
          <a:xfrm flipH="1">
            <a:off x="1864" y="1128322"/>
            <a:ext cx="5740500" cy="42000"/>
          </a:xfrm>
          <a:prstGeom prst="rect">
            <a:avLst/>
          </a:prstGeom>
          <a:gradFill>
            <a:gsLst>
              <a:gs pos="0">
                <a:schemeClr val="accent1"/>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8">
  <p:cSld name="CUSTOM_4_1_1_1_1_1_1_1">
    <p:spTree>
      <p:nvGrpSpPr>
        <p:cNvPr id="1" name="Shape 199"/>
        <p:cNvGrpSpPr/>
        <p:nvPr/>
      </p:nvGrpSpPr>
      <p:grpSpPr>
        <a:xfrm>
          <a:off x="0" y="0"/>
          <a:ext cx="0" cy="0"/>
          <a:chOff x="0" y="0"/>
          <a:chExt cx="0" cy="0"/>
        </a:xfrm>
      </p:grpSpPr>
      <p:sp>
        <p:nvSpPr>
          <p:cNvPr id="200" name="Google Shape;200;p42"/>
          <p:cNvSpPr txBox="1">
            <a:spLocks noGrp="1"/>
          </p:cNvSpPr>
          <p:nvPr>
            <p:ph type="title"/>
          </p:nvPr>
        </p:nvSpPr>
        <p:spPr>
          <a:xfrm>
            <a:off x="711725" y="346300"/>
            <a:ext cx="7720500" cy="580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000">
                <a:latin typeface="Average"/>
                <a:ea typeface="Average"/>
                <a:cs typeface="Average"/>
                <a:sym typeface="Average"/>
              </a:defRPr>
            </a:lvl1pPr>
            <a:lvl2pPr lvl="1" rtl="0">
              <a:spcBef>
                <a:spcPts val="0"/>
              </a:spcBef>
              <a:spcAft>
                <a:spcPts val="0"/>
              </a:spcAft>
              <a:buSzPts val="2800"/>
              <a:buNone/>
              <a:defRPr>
                <a:latin typeface="Average"/>
                <a:ea typeface="Average"/>
                <a:cs typeface="Average"/>
                <a:sym typeface="Average"/>
              </a:defRPr>
            </a:lvl2pPr>
            <a:lvl3pPr lvl="2" rtl="0">
              <a:spcBef>
                <a:spcPts val="0"/>
              </a:spcBef>
              <a:spcAft>
                <a:spcPts val="0"/>
              </a:spcAft>
              <a:buSzPts val="2800"/>
              <a:buNone/>
              <a:defRPr>
                <a:latin typeface="Average"/>
                <a:ea typeface="Average"/>
                <a:cs typeface="Average"/>
                <a:sym typeface="Average"/>
              </a:defRPr>
            </a:lvl3pPr>
            <a:lvl4pPr lvl="3" rtl="0">
              <a:spcBef>
                <a:spcPts val="0"/>
              </a:spcBef>
              <a:spcAft>
                <a:spcPts val="0"/>
              </a:spcAft>
              <a:buSzPts val="2800"/>
              <a:buNone/>
              <a:defRPr>
                <a:latin typeface="Average"/>
                <a:ea typeface="Average"/>
                <a:cs typeface="Average"/>
                <a:sym typeface="Average"/>
              </a:defRPr>
            </a:lvl4pPr>
            <a:lvl5pPr lvl="4" rtl="0">
              <a:spcBef>
                <a:spcPts val="0"/>
              </a:spcBef>
              <a:spcAft>
                <a:spcPts val="0"/>
              </a:spcAft>
              <a:buSzPts val="2800"/>
              <a:buNone/>
              <a:defRPr>
                <a:latin typeface="Average"/>
                <a:ea typeface="Average"/>
                <a:cs typeface="Average"/>
                <a:sym typeface="Average"/>
              </a:defRPr>
            </a:lvl5pPr>
            <a:lvl6pPr lvl="5" rtl="0">
              <a:spcBef>
                <a:spcPts val="0"/>
              </a:spcBef>
              <a:spcAft>
                <a:spcPts val="0"/>
              </a:spcAft>
              <a:buSzPts val="2800"/>
              <a:buNone/>
              <a:defRPr>
                <a:latin typeface="Average"/>
                <a:ea typeface="Average"/>
                <a:cs typeface="Average"/>
                <a:sym typeface="Average"/>
              </a:defRPr>
            </a:lvl6pPr>
            <a:lvl7pPr lvl="6" rtl="0">
              <a:spcBef>
                <a:spcPts val="0"/>
              </a:spcBef>
              <a:spcAft>
                <a:spcPts val="0"/>
              </a:spcAft>
              <a:buSzPts val="2800"/>
              <a:buNone/>
              <a:defRPr>
                <a:latin typeface="Average"/>
                <a:ea typeface="Average"/>
                <a:cs typeface="Average"/>
                <a:sym typeface="Average"/>
              </a:defRPr>
            </a:lvl7pPr>
            <a:lvl8pPr lvl="7" rtl="0">
              <a:spcBef>
                <a:spcPts val="0"/>
              </a:spcBef>
              <a:spcAft>
                <a:spcPts val="0"/>
              </a:spcAft>
              <a:buSzPts val="2800"/>
              <a:buNone/>
              <a:defRPr>
                <a:latin typeface="Average"/>
                <a:ea typeface="Average"/>
                <a:cs typeface="Average"/>
                <a:sym typeface="Average"/>
              </a:defRPr>
            </a:lvl8pPr>
            <a:lvl9pPr lvl="8" rtl="0">
              <a:spcBef>
                <a:spcPts val="0"/>
              </a:spcBef>
              <a:spcAft>
                <a:spcPts val="0"/>
              </a:spcAft>
              <a:buSzPts val="2800"/>
              <a:buNone/>
              <a:defRPr>
                <a:latin typeface="Average"/>
                <a:ea typeface="Average"/>
                <a:cs typeface="Average"/>
                <a:sym typeface="Average"/>
              </a:defRPr>
            </a:lvl9pPr>
          </a:lstStyle>
          <a:p>
            <a:endParaRPr/>
          </a:p>
        </p:txBody>
      </p:sp>
      <p:sp>
        <p:nvSpPr>
          <p:cNvPr id="201" name="Google Shape;201;p42"/>
          <p:cNvSpPr/>
          <p:nvPr/>
        </p:nvSpPr>
        <p:spPr>
          <a:xfrm flipH="1">
            <a:off x="1864" y="1128322"/>
            <a:ext cx="5740500" cy="42000"/>
          </a:xfrm>
          <a:prstGeom prst="rect">
            <a:avLst/>
          </a:prstGeom>
          <a:gradFill>
            <a:gsLst>
              <a:gs pos="0">
                <a:schemeClr val="accent1"/>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hanks">
  <p:cSld name="CUSTOM_6">
    <p:spTree>
      <p:nvGrpSpPr>
        <p:cNvPr id="1" name="Shape 202"/>
        <p:cNvGrpSpPr/>
        <p:nvPr/>
      </p:nvGrpSpPr>
      <p:grpSpPr>
        <a:xfrm>
          <a:off x="0" y="0"/>
          <a:ext cx="0" cy="0"/>
          <a:chOff x="0" y="0"/>
          <a:chExt cx="0" cy="0"/>
        </a:xfrm>
      </p:grpSpPr>
      <p:sp>
        <p:nvSpPr>
          <p:cNvPr id="203" name="Google Shape;203;p43"/>
          <p:cNvSpPr txBox="1">
            <a:spLocks noGrp="1"/>
          </p:cNvSpPr>
          <p:nvPr>
            <p:ph type="title"/>
          </p:nvPr>
        </p:nvSpPr>
        <p:spPr>
          <a:xfrm>
            <a:off x="711725" y="537500"/>
            <a:ext cx="3860400" cy="516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5600">
                <a:latin typeface="Average"/>
                <a:ea typeface="Average"/>
                <a:cs typeface="Average"/>
                <a:sym typeface="Average"/>
              </a:defRPr>
            </a:lvl1pPr>
            <a:lvl2pPr lvl="1" rtl="0">
              <a:spcBef>
                <a:spcPts val="0"/>
              </a:spcBef>
              <a:spcAft>
                <a:spcPts val="0"/>
              </a:spcAft>
              <a:buSzPts val="2800"/>
              <a:buNone/>
              <a:defRPr>
                <a:latin typeface="Average"/>
                <a:ea typeface="Average"/>
                <a:cs typeface="Average"/>
                <a:sym typeface="Average"/>
              </a:defRPr>
            </a:lvl2pPr>
            <a:lvl3pPr lvl="2" rtl="0">
              <a:spcBef>
                <a:spcPts val="0"/>
              </a:spcBef>
              <a:spcAft>
                <a:spcPts val="0"/>
              </a:spcAft>
              <a:buSzPts val="2800"/>
              <a:buNone/>
              <a:defRPr>
                <a:latin typeface="Average"/>
                <a:ea typeface="Average"/>
                <a:cs typeface="Average"/>
                <a:sym typeface="Average"/>
              </a:defRPr>
            </a:lvl3pPr>
            <a:lvl4pPr lvl="3" rtl="0">
              <a:spcBef>
                <a:spcPts val="0"/>
              </a:spcBef>
              <a:spcAft>
                <a:spcPts val="0"/>
              </a:spcAft>
              <a:buSzPts val="2800"/>
              <a:buNone/>
              <a:defRPr>
                <a:latin typeface="Average"/>
                <a:ea typeface="Average"/>
                <a:cs typeface="Average"/>
                <a:sym typeface="Average"/>
              </a:defRPr>
            </a:lvl4pPr>
            <a:lvl5pPr lvl="4" rtl="0">
              <a:spcBef>
                <a:spcPts val="0"/>
              </a:spcBef>
              <a:spcAft>
                <a:spcPts val="0"/>
              </a:spcAft>
              <a:buSzPts val="2800"/>
              <a:buNone/>
              <a:defRPr>
                <a:latin typeface="Average"/>
                <a:ea typeface="Average"/>
                <a:cs typeface="Average"/>
                <a:sym typeface="Average"/>
              </a:defRPr>
            </a:lvl5pPr>
            <a:lvl6pPr lvl="5" rtl="0">
              <a:spcBef>
                <a:spcPts val="0"/>
              </a:spcBef>
              <a:spcAft>
                <a:spcPts val="0"/>
              </a:spcAft>
              <a:buSzPts val="2800"/>
              <a:buNone/>
              <a:defRPr>
                <a:latin typeface="Average"/>
                <a:ea typeface="Average"/>
                <a:cs typeface="Average"/>
                <a:sym typeface="Average"/>
              </a:defRPr>
            </a:lvl6pPr>
            <a:lvl7pPr lvl="6" rtl="0">
              <a:spcBef>
                <a:spcPts val="0"/>
              </a:spcBef>
              <a:spcAft>
                <a:spcPts val="0"/>
              </a:spcAft>
              <a:buSzPts val="2800"/>
              <a:buNone/>
              <a:defRPr>
                <a:latin typeface="Average"/>
                <a:ea typeface="Average"/>
                <a:cs typeface="Average"/>
                <a:sym typeface="Average"/>
              </a:defRPr>
            </a:lvl7pPr>
            <a:lvl8pPr lvl="7" rtl="0">
              <a:spcBef>
                <a:spcPts val="0"/>
              </a:spcBef>
              <a:spcAft>
                <a:spcPts val="0"/>
              </a:spcAft>
              <a:buSzPts val="2800"/>
              <a:buNone/>
              <a:defRPr>
                <a:latin typeface="Average"/>
                <a:ea typeface="Average"/>
                <a:cs typeface="Average"/>
                <a:sym typeface="Average"/>
              </a:defRPr>
            </a:lvl8pPr>
            <a:lvl9pPr lvl="8" rtl="0">
              <a:spcBef>
                <a:spcPts val="0"/>
              </a:spcBef>
              <a:spcAft>
                <a:spcPts val="0"/>
              </a:spcAft>
              <a:buSzPts val="2800"/>
              <a:buNone/>
              <a:defRPr>
                <a:latin typeface="Average"/>
                <a:ea typeface="Average"/>
                <a:cs typeface="Average"/>
                <a:sym typeface="Average"/>
              </a:defRPr>
            </a:lvl9pPr>
          </a:lstStyle>
          <a:p>
            <a:endParaRPr/>
          </a:p>
        </p:txBody>
      </p:sp>
      <p:sp>
        <p:nvSpPr>
          <p:cNvPr id="204" name="Google Shape;204;p43"/>
          <p:cNvSpPr txBox="1">
            <a:spLocks noGrp="1"/>
          </p:cNvSpPr>
          <p:nvPr>
            <p:ph type="subTitle" idx="1"/>
          </p:nvPr>
        </p:nvSpPr>
        <p:spPr>
          <a:xfrm>
            <a:off x="711725" y="1391725"/>
            <a:ext cx="3860400" cy="1123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5" name="Google Shape;205;p43"/>
          <p:cNvSpPr txBox="1"/>
          <p:nvPr/>
        </p:nvSpPr>
        <p:spPr>
          <a:xfrm>
            <a:off x="720000" y="3604075"/>
            <a:ext cx="3325200" cy="615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300"/>
              </a:spcBef>
              <a:spcAft>
                <a:spcPts val="0"/>
              </a:spcAft>
              <a:buNone/>
            </a:pPr>
            <a:r>
              <a:rPr lang="en" sz="1200" b="1">
                <a:solidFill>
                  <a:schemeClr val="lt1"/>
                </a:solidFill>
                <a:latin typeface="Cardo"/>
                <a:ea typeface="Cardo"/>
                <a:cs typeface="Cardo"/>
                <a:sym typeface="Cardo"/>
              </a:rPr>
              <a:t>CREDITS</a:t>
            </a:r>
            <a:r>
              <a:rPr lang="en" sz="1200">
                <a:solidFill>
                  <a:schemeClr val="accent1"/>
                </a:solidFill>
                <a:latin typeface="Cardo"/>
                <a:ea typeface="Cardo"/>
                <a:cs typeface="Cardo"/>
                <a:sym typeface="Cardo"/>
              </a:rPr>
              <a:t>: This presentation template was created by </a:t>
            </a:r>
            <a:r>
              <a:rPr lang="en" sz="1200" b="1">
                <a:solidFill>
                  <a:schemeClr val="lt1"/>
                </a:solidFill>
                <a:uFill>
                  <a:noFill/>
                </a:uFill>
                <a:latin typeface="Cardo"/>
                <a:ea typeface="Cardo"/>
                <a:cs typeface="Cardo"/>
                <a:sym typeface="Cardo"/>
                <a:hlinkClick r:id="rId2">
                  <a:extLst>
                    <a:ext uri="{A12FA001-AC4F-418D-AE19-62706E023703}">
                      <ahyp:hlinkClr xmlns:ahyp="http://schemas.microsoft.com/office/drawing/2018/hyperlinkcolor" xmlns="" val="tx"/>
                    </a:ext>
                  </a:extLst>
                </a:hlinkClick>
              </a:rPr>
              <a:t>Slidesgo</a:t>
            </a:r>
            <a:r>
              <a:rPr lang="en" sz="1200">
                <a:solidFill>
                  <a:schemeClr val="accent1"/>
                </a:solidFill>
                <a:latin typeface="Cardo"/>
                <a:ea typeface="Cardo"/>
                <a:cs typeface="Cardo"/>
                <a:sym typeface="Cardo"/>
              </a:rPr>
              <a:t>, including icons by </a:t>
            </a:r>
            <a:r>
              <a:rPr lang="en" sz="1200" b="1">
                <a:solidFill>
                  <a:schemeClr val="lt1"/>
                </a:solidFill>
                <a:uFill>
                  <a:noFill/>
                </a:uFill>
                <a:latin typeface="Cardo"/>
                <a:ea typeface="Cardo"/>
                <a:cs typeface="Cardo"/>
                <a:sym typeface="Cardo"/>
                <a:hlinkClick r:id="rId3">
                  <a:extLst>
                    <a:ext uri="{A12FA001-AC4F-418D-AE19-62706E023703}">
                      <ahyp:hlinkClr xmlns:ahyp="http://schemas.microsoft.com/office/drawing/2018/hyperlinkcolor" xmlns="" val="tx"/>
                    </a:ext>
                  </a:extLst>
                </a:hlinkClick>
              </a:rPr>
              <a:t>Flaticon</a:t>
            </a:r>
            <a:r>
              <a:rPr lang="en" sz="1200">
                <a:solidFill>
                  <a:schemeClr val="accent1"/>
                </a:solidFill>
                <a:latin typeface="Cardo"/>
                <a:ea typeface="Cardo"/>
                <a:cs typeface="Cardo"/>
                <a:sym typeface="Cardo"/>
              </a:rPr>
              <a:t> and infographics &amp; images by </a:t>
            </a:r>
            <a:r>
              <a:rPr lang="en" sz="1200" b="1">
                <a:solidFill>
                  <a:schemeClr val="lt1"/>
                </a:solidFill>
                <a:uFill>
                  <a:noFill/>
                </a:uFill>
                <a:latin typeface="Cardo"/>
                <a:ea typeface="Cardo"/>
                <a:cs typeface="Cardo"/>
                <a:sym typeface="Cardo"/>
                <a:hlinkClick r:id="rId4">
                  <a:extLst>
                    <a:ext uri="{A12FA001-AC4F-418D-AE19-62706E023703}">
                      <ahyp:hlinkClr xmlns:ahyp="http://schemas.microsoft.com/office/drawing/2018/hyperlinkcolor" xmlns="" val="tx"/>
                    </a:ext>
                  </a:extLst>
                </a:hlinkClick>
              </a:rPr>
              <a:t>Freepik</a:t>
            </a:r>
            <a:endParaRPr sz="700" b="1">
              <a:solidFill>
                <a:schemeClr val="lt1"/>
              </a:solidFill>
              <a:highlight>
                <a:srgbClr val="DFDEFC"/>
              </a:highlight>
              <a:latin typeface="Cardo"/>
              <a:ea typeface="Cardo"/>
              <a:cs typeface="Cardo"/>
              <a:sym typeface="Cardo"/>
            </a:endParaRPr>
          </a:p>
        </p:txBody>
      </p:sp>
      <p:sp>
        <p:nvSpPr>
          <p:cNvPr id="206" name="Google Shape;206;p43"/>
          <p:cNvSpPr/>
          <p:nvPr/>
        </p:nvSpPr>
        <p:spPr>
          <a:xfrm flipH="1">
            <a:off x="1824" y="1249140"/>
            <a:ext cx="5019000" cy="42000"/>
          </a:xfrm>
          <a:prstGeom prst="rect">
            <a:avLst/>
          </a:prstGeom>
          <a:gradFill>
            <a:gsLst>
              <a:gs pos="0">
                <a:srgbClr val="878787"/>
              </a:gs>
              <a:gs pos="100000">
                <a:schemeClr val="dk1"/>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p:cSld name="CUSTOM_8">
    <p:bg>
      <p:bgPr>
        <a:blipFill>
          <a:blip r:embed="rId2">
            <a:alphaModFix/>
          </a:blip>
          <a:stretch>
            <a:fillRect/>
          </a:stretch>
        </a:blipFill>
        <a:effectLst/>
      </p:bgPr>
    </p:bg>
    <p:spTree>
      <p:nvGrpSpPr>
        <p:cNvPr id="1" name="Shape 207"/>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1">
  <p:cSld name="CUSTOM_8_1">
    <p:bg>
      <p:bgPr>
        <a:blipFill>
          <a:blip r:embed="rId2">
            <a:alphaModFix/>
          </a:blip>
          <a:stretch>
            <a:fillRect/>
          </a:stretch>
        </a:blipFill>
        <a:effectLst/>
      </p:bgPr>
    </p:bg>
    <p:spTree>
      <p:nvGrpSpPr>
        <p:cNvPr id="1" name="Shape 208"/>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ackground 2">
  <p:cSld name="CUSTOM_8_1_1">
    <p:bg>
      <p:bgPr>
        <a:blipFill>
          <a:blip r:embed="rId2">
            <a:alphaModFix/>
          </a:blip>
          <a:stretch>
            <a:fillRect/>
          </a:stretch>
        </a:blipFill>
        <a:effectLst/>
      </p:bgPr>
    </p:bg>
    <p:spTree>
      <p:nvGrpSpPr>
        <p:cNvPr id="1" name="Shape 209"/>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ackground 3">
  <p:cSld name="CUSTOM_8_1_1_1">
    <p:bg>
      <p:bgPr>
        <a:blipFill>
          <a:blip r:embed="rId2">
            <a:alphaModFix/>
          </a:blip>
          <a:stretch>
            <a:fillRect/>
          </a:stretch>
        </a:blipFill>
        <a:effectLst/>
      </p:bgPr>
    </p:bg>
    <p:spTree>
      <p:nvGrpSpPr>
        <p:cNvPr id="1" name="Shape 21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800"/>
              <a:buFont typeface="Georgia"/>
              <a:buNone/>
              <a:defRPr sz="2800">
                <a:solidFill>
                  <a:schemeClr val="lt1"/>
                </a:solidFill>
                <a:latin typeface="Georgia"/>
                <a:ea typeface="Georgia"/>
                <a:cs typeface="Georgia"/>
                <a:sym typeface="Georgia"/>
              </a:defRPr>
            </a:lvl1pPr>
            <a:lvl2pPr lvl="1" rtl="0">
              <a:spcBef>
                <a:spcPts val="0"/>
              </a:spcBef>
              <a:spcAft>
                <a:spcPts val="0"/>
              </a:spcAft>
              <a:buClr>
                <a:schemeClr val="lt1"/>
              </a:buClr>
              <a:buSzPts val="2800"/>
              <a:buFont typeface="Georgia"/>
              <a:buNone/>
              <a:defRPr sz="2800">
                <a:solidFill>
                  <a:schemeClr val="lt1"/>
                </a:solidFill>
                <a:latin typeface="Georgia"/>
                <a:ea typeface="Georgia"/>
                <a:cs typeface="Georgia"/>
                <a:sym typeface="Georgia"/>
              </a:defRPr>
            </a:lvl2pPr>
            <a:lvl3pPr lvl="2" rtl="0">
              <a:spcBef>
                <a:spcPts val="0"/>
              </a:spcBef>
              <a:spcAft>
                <a:spcPts val="0"/>
              </a:spcAft>
              <a:buClr>
                <a:schemeClr val="lt1"/>
              </a:buClr>
              <a:buSzPts val="2800"/>
              <a:buFont typeface="Georgia"/>
              <a:buNone/>
              <a:defRPr sz="2800">
                <a:solidFill>
                  <a:schemeClr val="lt1"/>
                </a:solidFill>
                <a:latin typeface="Georgia"/>
                <a:ea typeface="Georgia"/>
                <a:cs typeface="Georgia"/>
                <a:sym typeface="Georgia"/>
              </a:defRPr>
            </a:lvl3pPr>
            <a:lvl4pPr lvl="3" rtl="0">
              <a:spcBef>
                <a:spcPts val="0"/>
              </a:spcBef>
              <a:spcAft>
                <a:spcPts val="0"/>
              </a:spcAft>
              <a:buClr>
                <a:schemeClr val="lt1"/>
              </a:buClr>
              <a:buSzPts val="2800"/>
              <a:buFont typeface="Georgia"/>
              <a:buNone/>
              <a:defRPr sz="2800">
                <a:solidFill>
                  <a:schemeClr val="lt1"/>
                </a:solidFill>
                <a:latin typeface="Georgia"/>
                <a:ea typeface="Georgia"/>
                <a:cs typeface="Georgia"/>
                <a:sym typeface="Georgia"/>
              </a:defRPr>
            </a:lvl4pPr>
            <a:lvl5pPr lvl="4" rtl="0">
              <a:spcBef>
                <a:spcPts val="0"/>
              </a:spcBef>
              <a:spcAft>
                <a:spcPts val="0"/>
              </a:spcAft>
              <a:buClr>
                <a:schemeClr val="lt1"/>
              </a:buClr>
              <a:buSzPts val="2800"/>
              <a:buFont typeface="Georgia"/>
              <a:buNone/>
              <a:defRPr sz="2800">
                <a:solidFill>
                  <a:schemeClr val="lt1"/>
                </a:solidFill>
                <a:latin typeface="Georgia"/>
                <a:ea typeface="Georgia"/>
                <a:cs typeface="Georgia"/>
                <a:sym typeface="Georgia"/>
              </a:defRPr>
            </a:lvl5pPr>
            <a:lvl6pPr lvl="5" rtl="0">
              <a:spcBef>
                <a:spcPts val="0"/>
              </a:spcBef>
              <a:spcAft>
                <a:spcPts val="0"/>
              </a:spcAft>
              <a:buClr>
                <a:schemeClr val="lt1"/>
              </a:buClr>
              <a:buSzPts val="2800"/>
              <a:buFont typeface="Georgia"/>
              <a:buNone/>
              <a:defRPr sz="2800">
                <a:solidFill>
                  <a:schemeClr val="lt1"/>
                </a:solidFill>
                <a:latin typeface="Georgia"/>
                <a:ea typeface="Georgia"/>
                <a:cs typeface="Georgia"/>
                <a:sym typeface="Georgia"/>
              </a:defRPr>
            </a:lvl6pPr>
            <a:lvl7pPr lvl="6" rtl="0">
              <a:spcBef>
                <a:spcPts val="0"/>
              </a:spcBef>
              <a:spcAft>
                <a:spcPts val="0"/>
              </a:spcAft>
              <a:buClr>
                <a:schemeClr val="lt1"/>
              </a:buClr>
              <a:buSzPts val="2800"/>
              <a:buFont typeface="Georgia"/>
              <a:buNone/>
              <a:defRPr sz="2800">
                <a:solidFill>
                  <a:schemeClr val="lt1"/>
                </a:solidFill>
                <a:latin typeface="Georgia"/>
                <a:ea typeface="Georgia"/>
                <a:cs typeface="Georgia"/>
                <a:sym typeface="Georgia"/>
              </a:defRPr>
            </a:lvl7pPr>
            <a:lvl8pPr lvl="7" rtl="0">
              <a:spcBef>
                <a:spcPts val="0"/>
              </a:spcBef>
              <a:spcAft>
                <a:spcPts val="0"/>
              </a:spcAft>
              <a:buClr>
                <a:schemeClr val="lt1"/>
              </a:buClr>
              <a:buSzPts val="2800"/>
              <a:buFont typeface="Georgia"/>
              <a:buNone/>
              <a:defRPr sz="2800">
                <a:solidFill>
                  <a:schemeClr val="lt1"/>
                </a:solidFill>
                <a:latin typeface="Georgia"/>
                <a:ea typeface="Georgia"/>
                <a:cs typeface="Georgia"/>
                <a:sym typeface="Georgia"/>
              </a:defRPr>
            </a:lvl8pPr>
            <a:lvl9pPr lvl="8" rtl="0">
              <a:spcBef>
                <a:spcPts val="0"/>
              </a:spcBef>
              <a:spcAft>
                <a:spcPts val="0"/>
              </a:spcAft>
              <a:buClr>
                <a:schemeClr val="lt1"/>
              </a:buClr>
              <a:buSzPts val="2800"/>
              <a:buFont typeface="Georgia"/>
              <a:buNone/>
              <a:defRPr sz="2800">
                <a:solidFill>
                  <a:schemeClr val="lt1"/>
                </a:solidFill>
                <a:latin typeface="Georgia"/>
                <a:ea typeface="Georgia"/>
                <a:cs typeface="Georgia"/>
                <a:sym typeface="Georgia"/>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accent1"/>
              </a:buClr>
              <a:buSzPts val="1800"/>
              <a:buFont typeface="Cardo"/>
              <a:buChar char="●"/>
              <a:defRPr sz="1800">
                <a:solidFill>
                  <a:schemeClr val="accent1"/>
                </a:solidFill>
                <a:latin typeface="Cardo"/>
                <a:ea typeface="Cardo"/>
                <a:cs typeface="Cardo"/>
                <a:sym typeface="Cardo"/>
              </a:defRPr>
            </a:lvl1pPr>
            <a:lvl2pPr marL="914400" lvl="1" indent="-317500" rtl="0">
              <a:lnSpc>
                <a:spcPct val="115000"/>
              </a:lnSpc>
              <a:spcBef>
                <a:spcPts val="0"/>
              </a:spcBef>
              <a:spcAft>
                <a:spcPts val="0"/>
              </a:spcAft>
              <a:buClr>
                <a:schemeClr val="accent1"/>
              </a:buClr>
              <a:buSzPts val="1400"/>
              <a:buFont typeface="Average"/>
              <a:buChar char="○"/>
              <a:defRPr>
                <a:solidFill>
                  <a:schemeClr val="accent1"/>
                </a:solidFill>
                <a:latin typeface="Average"/>
                <a:ea typeface="Average"/>
                <a:cs typeface="Average"/>
                <a:sym typeface="Average"/>
              </a:defRPr>
            </a:lvl2pPr>
            <a:lvl3pPr marL="1371600" lvl="2" indent="-317500" rtl="0">
              <a:lnSpc>
                <a:spcPct val="115000"/>
              </a:lnSpc>
              <a:spcBef>
                <a:spcPts val="0"/>
              </a:spcBef>
              <a:spcAft>
                <a:spcPts val="0"/>
              </a:spcAft>
              <a:buClr>
                <a:schemeClr val="accent1"/>
              </a:buClr>
              <a:buSzPts val="1400"/>
              <a:buFont typeface="Average"/>
              <a:buChar char="■"/>
              <a:defRPr>
                <a:solidFill>
                  <a:schemeClr val="accent1"/>
                </a:solidFill>
                <a:latin typeface="Average"/>
                <a:ea typeface="Average"/>
                <a:cs typeface="Average"/>
                <a:sym typeface="Average"/>
              </a:defRPr>
            </a:lvl3pPr>
            <a:lvl4pPr marL="1828800" lvl="3" indent="-317500" rtl="0">
              <a:lnSpc>
                <a:spcPct val="115000"/>
              </a:lnSpc>
              <a:spcBef>
                <a:spcPts val="0"/>
              </a:spcBef>
              <a:spcAft>
                <a:spcPts val="0"/>
              </a:spcAft>
              <a:buClr>
                <a:schemeClr val="accent1"/>
              </a:buClr>
              <a:buSzPts val="1400"/>
              <a:buFont typeface="Average"/>
              <a:buChar char="●"/>
              <a:defRPr>
                <a:solidFill>
                  <a:schemeClr val="accent1"/>
                </a:solidFill>
                <a:latin typeface="Average"/>
                <a:ea typeface="Average"/>
                <a:cs typeface="Average"/>
                <a:sym typeface="Average"/>
              </a:defRPr>
            </a:lvl4pPr>
            <a:lvl5pPr marL="2286000" lvl="4" indent="-317500" rtl="0">
              <a:lnSpc>
                <a:spcPct val="115000"/>
              </a:lnSpc>
              <a:spcBef>
                <a:spcPts val="0"/>
              </a:spcBef>
              <a:spcAft>
                <a:spcPts val="0"/>
              </a:spcAft>
              <a:buClr>
                <a:schemeClr val="accent1"/>
              </a:buClr>
              <a:buSzPts val="1400"/>
              <a:buFont typeface="Average"/>
              <a:buChar char="○"/>
              <a:defRPr>
                <a:solidFill>
                  <a:schemeClr val="accent1"/>
                </a:solidFill>
                <a:latin typeface="Average"/>
                <a:ea typeface="Average"/>
                <a:cs typeface="Average"/>
                <a:sym typeface="Average"/>
              </a:defRPr>
            </a:lvl5pPr>
            <a:lvl6pPr marL="2743200" lvl="5" indent="-317500" rtl="0">
              <a:lnSpc>
                <a:spcPct val="115000"/>
              </a:lnSpc>
              <a:spcBef>
                <a:spcPts val="0"/>
              </a:spcBef>
              <a:spcAft>
                <a:spcPts val="0"/>
              </a:spcAft>
              <a:buClr>
                <a:schemeClr val="accent1"/>
              </a:buClr>
              <a:buSzPts val="1400"/>
              <a:buFont typeface="Average"/>
              <a:buChar char="■"/>
              <a:defRPr>
                <a:solidFill>
                  <a:schemeClr val="accent1"/>
                </a:solidFill>
                <a:latin typeface="Average"/>
                <a:ea typeface="Average"/>
                <a:cs typeface="Average"/>
                <a:sym typeface="Average"/>
              </a:defRPr>
            </a:lvl6pPr>
            <a:lvl7pPr marL="3200400" lvl="6" indent="-317500" rtl="0">
              <a:lnSpc>
                <a:spcPct val="115000"/>
              </a:lnSpc>
              <a:spcBef>
                <a:spcPts val="0"/>
              </a:spcBef>
              <a:spcAft>
                <a:spcPts val="0"/>
              </a:spcAft>
              <a:buClr>
                <a:schemeClr val="accent1"/>
              </a:buClr>
              <a:buSzPts val="1400"/>
              <a:buFont typeface="Average"/>
              <a:buChar char="●"/>
              <a:defRPr>
                <a:solidFill>
                  <a:schemeClr val="accent1"/>
                </a:solidFill>
                <a:latin typeface="Average"/>
                <a:ea typeface="Average"/>
                <a:cs typeface="Average"/>
                <a:sym typeface="Average"/>
              </a:defRPr>
            </a:lvl7pPr>
            <a:lvl8pPr marL="3657600" lvl="7" indent="-317500" rtl="0">
              <a:lnSpc>
                <a:spcPct val="115000"/>
              </a:lnSpc>
              <a:spcBef>
                <a:spcPts val="0"/>
              </a:spcBef>
              <a:spcAft>
                <a:spcPts val="0"/>
              </a:spcAft>
              <a:buClr>
                <a:schemeClr val="accent1"/>
              </a:buClr>
              <a:buSzPts val="1400"/>
              <a:buFont typeface="Average"/>
              <a:buChar char="○"/>
              <a:defRPr>
                <a:solidFill>
                  <a:schemeClr val="accent1"/>
                </a:solidFill>
                <a:latin typeface="Average"/>
                <a:ea typeface="Average"/>
                <a:cs typeface="Average"/>
                <a:sym typeface="Average"/>
              </a:defRPr>
            </a:lvl8pPr>
            <a:lvl9pPr marL="4114800" lvl="8" indent="-317500" rtl="0">
              <a:lnSpc>
                <a:spcPct val="115000"/>
              </a:lnSpc>
              <a:spcBef>
                <a:spcPts val="0"/>
              </a:spcBef>
              <a:spcAft>
                <a:spcPts val="0"/>
              </a:spcAft>
              <a:buClr>
                <a:schemeClr val="accent1"/>
              </a:buClr>
              <a:buSzPts val="1400"/>
              <a:buFont typeface="Average"/>
              <a:buChar char="■"/>
              <a:defRPr>
                <a:solidFill>
                  <a:schemeClr val="accent1"/>
                </a:solidFill>
                <a:latin typeface="Average"/>
                <a:ea typeface="Average"/>
                <a:cs typeface="Average"/>
                <a:sym typeface="Average"/>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4"/>
        <p:cNvGrpSpPr/>
        <p:nvPr/>
      </p:nvGrpSpPr>
      <p:grpSpPr>
        <a:xfrm>
          <a:off x="0" y="0"/>
          <a:ext cx="0" cy="0"/>
          <a:chOff x="0" y="0"/>
          <a:chExt cx="0" cy="0"/>
        </a:xfrm>
      </p:grpSpPr>
      <p:sp>
        <p:nvSpPr>
          <p:cNvPr id="215" name="Google Shape;215;p48"/>
          <p:cNvSpPr txBox="1">
            <a:spLocks noGrp="1"/>
          </p:cNvSpPr>
          <p:nvPr>
            <p:ph type="ctrTitle"/>
          </p:nvPr>
        </p:nvSpPr>
        <p:spPr>
          <a:xfrm>
            <a:off x="805475" y="736426"/>
            <a:ext cx="7217400" cy="240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a:t>Challenges in administration of Commercial Courts.</a:t>
            </a:r>
            <a:endParaRPr sz="6000"/>
          </a:p>
        </p:txBody>
      </p:sp>
      <p:sp>
        <p:nvSpPr>
          <p:cNvPr id="216" name="Google Shape;216;p48"/>
          <p:cNvSpPr txBox="1">
            <a:spLocks noGrp="1"/>
          </p:cNvSpPr>
          <p:nvPr>
            <p:ph type="subTitle" idx="1"/>
          </p:nvPr>
        </p:nvSpPr>
        <p:spPr>
          <a:xfrm>
            <a:off x="1956150" y="3555574"/>
            <a:ext cx="5419800" cy="67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700" b="1"/>
              <a:t>Presented by ; INDERPREET SINGH JOSH , DHJS PRESIDING OFFICER COMMERCIAL COURT GAUTAM BUDH NAGAR</a:t>
            </a:r>
            <a:endParaRPr sz="17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1"/>
        <p:cNvGrpSpPr/>
        <p:nvPr/>
      </p:nvGrpSpPr>
      <p:grpSpPr>
        <a:xfrm>
          <a:off x="0" y="0"/>
          <a:ext cx="0" cy="0"/>
          <a:chOff x="0" y="0"/>
          <a:chExt cx="0" cy="0"/>
        </a:xfrm>
      </p:grpSpPr>
      <p:sp>
        <p:nvSpPr>
          <p:cNvPr id="292" name="Google Shape;292;p57"/>
          <p:cNvSpPr txBox="1">
            <a:spLocks noGrp="1"/>
          </p:cNvSpPr>
          <p:nvPr>
            <p:ph type="title"/>
          </p:nvPr>
        </p:nvSpPr>
        <p:spPr>
          <a:xfrm>
            <a:off x="69050" y="2872125"/>
            <a:ext cx="7698000" cy="110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Human Resource [ Judges]</a:t>
            </a:r>
            <a:endParaRPr/>
          </a:p>
        </p:txBody>
      </p:sp>
      <p:sp>
        <p:nvSpPr>
          <p:cNvPr id="293" name="Google Shape;293;p57"/>
          <p:cNvSpPr txBox="1">
            <a:spLocks noGrp="1"/>
          </p:cNvSpPr>
          <p:nvPr>
            <p:ph type="title" idx="2"/>
          </p:nvPr>
        </p:nvSpPr>
        <p:spPr>
          <a:xfrm>
            <a:off x="1054775" y="722354"/>
            <a:ext cx="1905000" cy="171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294" name="Google Shape;294;p57"/>
          <p:cNvSpPr/>
          <p:nvPr/>
        </p:nvSpPr>
        <p:spPr>
          <a:xfrm>
            <a:off x="1033717" y="722067"/>
            <a:ext cx="2002200" cy="1921500"/>
          </a:xfrm>
          <a:prstGeom prst="frame">
            <a:avLst>
              <a:gd name="adj1" fmla="val 3447"/>
            </a:avLst>
          </a:prstGeom>
          <a:gradFill>
            <a:gsLst>
              <a:gs pos="0">
                <a:schemeClr val="accen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95;p57"/>
          <p:cNvGrpSpPr/>
          <p:nvPr/>
        </p:nvGrpSpPr>
        <p:grpSpPr>
          <a:xfrm>
            <a:off x="6426356" y="1645462"/>
            <a:ext cx="2002065" cy="1444421"/>
            <a:chOff x="1182450" y="565125"/>
            <a:chExt cx="5235525" cy="4565175"/>
          </a:xfrm>
        </p:grpSpPr>
        <p:sp>
          <p:nvSpPr>
            <p:cNvPr id="296" name="Google Shape;296;p57"/>
            <p:cNvSpPr/>
            <p:nvPr/>
          </p:nvSpPr>
          <p:spPr>
            <a:xfrm>
              <a:off x="4039150" y="3924975"/>
              <a:ext cx="439575" cy="153325"/>
            </a:xfrm>
            <a:custGeom>
              <a:avLst/>
              <a:gdLst/>
              <a:ahLst/>
              <a:cxnLst/>
              <a:rect l="l" t="t" r="r" b="b"/>
              <a:pathLst>
                <a:path w="17583" h="6133" extrusionOk="0">
                  <a:moveTo>
                    <a:pt x="3066" y="0"/>
                  </a:moveTo>
                  <a:cubicBezTo>
                    <a:pt x="1370" y="0"/>
                    <a:pt x="0" y="1370"/>
                    <a:pt x="0" y="3067"/>
                  </a:cubicBezTo>
                  <a:cubicBezTo>
                    <a:pt x="0" y="4763"/>
                    <a:pt x="1370" y="6133"/>
                    <a:pt x="3066" y="6133"/>
                  </a:cubicBezTo>
                  <a:lnTo>
                    <a:pt x="14516" y="6133"/>
                  </a:lnTo>
                  <a:cubicBezTo>
                    <a:pt x="16212" y="6133"/>
                    <a:pt x="17582" y="4763"/>
                    <a:pt x="17582" y="3067"/>
                  </a:cubicBezTo>
                  <a:cubicBezTo>
                    <a:pt x="17582" y="1370"/>
                    <a:pt x="16212" y="0"/>
                    <a:pt x="145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57"/>
            <p:cNvSpPr/>
            <p:nvPr/>
          </p:nvSpPr>
          <p:spPr>
            <a:xfrm>
              <a:off x="3429975" y="565200"/>
              <a:ext cx="2988000" cy="4565100"/>
            </a:xfrm>
            <a:custGeom>
              <a:avLst/>
              <a:gdLst/>
              <a:ahLst/>
              <a:cxnLst/>
              <a:rect l="l" t="t" r="r" b="b"/>
              <a:pathLst>
                <a:path w="119520" h="182604" extrusionOk="0">
                  <a:moveTo>
                    <a:pt x="59316" y="6108"/>
                  </a:moveTo>
                  <a:cubicBezTo>
                    <a:pt x="69616" y="6108"/>
                    <a:pt x="77599" y="9106"/>
                    <a:pt x="82528" y="14807"/>
                  </a:cubicBezTo>
                  <a:cubicBezTo>
                    <a:pt x="88009" y="21103"/>
                    <a:pt x="89803" y="30823"/>
                    <a:pt x="87845" y="42958"/>
                  </a:cubicBezTo>
                  <a:cubicBezTo>
                    <a:pt x="87706" y="42952"/>
                    <a:pt x="87563" y="42950"/>
                    <a:pt x="87418" y="42950"/>
                  </a:cubicBezTo>
                  <a:cubicBezTo>
                    <a:pt x="86717" y="42950"/>
                    <a:pt x="85965" y="43013"/>
                    <a:pt x="85236" y="43121"/>
                  </a:cubicBezTo>
                  <a:lnTo>
                    <a:pt x="82365" y="36238"/>
                  </a:lnTo>
                  <a:cubicBezTo>
                    <a:pt x="81880" y="35079"/>
                    <a:pt x="80749" y="34344"/>
                    <a:pt x="79543" y="34344"/>
                  </a:cubicBezTo>
                  <a:cubicBezTo>
                    <a:pt x="79289" y="34344"/>
                    <a:pt x="79032" y="34376"/>
                    <a:pt x="78777" y="34444"/>
                  </a:cubicBezTo>
                  <a:cubicBezTo>
                    <a:pt x="78632" y="34476"/>
                    <a:pt x="71653" y="36247"/>
                    <a:pt x="63202" y="36247"/>
                  </a:cubicBezTo>
                  <a:cubicBezTo>
                    <a:pt x="54560" y="36247"/>
                    <a:pt x="44380" y="34396"/>
                    <a:pt x="38394" y="26942"/>
                  </a:cubicBezTo>
                  <a:cubicBezTo>
                    <a:pt x="37797" y="26177"/>
                    <a:pt x="36912" y="25786"/>
                    <a:pt x="36014" y="25786"/>
                  </a:cubicBezTo>
                  <a:cubicBezTo>
                    <a:pt x="35341" y="25786"/>
                    <a:pt x="34661" y="26005"/>
                    <a:pt x="34088" y="26452"/>
                  </a:cubicBezTo>
                  <a:cubicBezTo>
                    <a:pt x="32783" y="27529"/>
                    <a:pt x="32555" y="29453"/>
                    <a:pt x="33631" y="30758"/>
                  </a:cubicBezTo>
                  <a:cubicBezTo>
                    <a:pt x="41144" y="40114"/>
                    <a:pt x="53233" y="42392"/>
                    <a:pt x="63232" y="42392"/>
                  </a:cubicBezTo>
                  <a:cubicBezTo>
                    <a:pt x="69341" y="42392"/>
                    <a:pt x="74670" y="41542"/>
                    <a:pt x="77701" y="40935"/>
                  </a:cubicBezTo>
                  <a:lnTo>
                    <a:pt x="79919" y="46285"/>
                  </a:lnTo>
                  <a:cubicBezTo>
                    <a:pt x="80710" y="48194"/>
                    <a:pt x="82549" y="49396"/>
                    <a:pt x="84541" y="49396"/>
                  </a:cubicBezTo>
                  <a:cubicBezTo>
                    <a:pt x="84932" y="49396"/>
                    <a:pt x="85329" y="49350"/>
                    <a:pt x="85725" y="49254"/>
                  </a:cubicBezTo>
                  <a:cubicBezTo>
                    <a:pt x="86363" y="49105"/>
                    <a:pt x="86987" y="49053"/>
                    <a:pt x="87443" y="49053"/>
                  </a:cubicBezTo>
                  <a:cubicBezTo>
                    <a:pt x="87687" y="49053"/>
                    <a:pt x="87884" y="49068"/>
                    <a:pt x="88009" y="49090"/>
                  </a:cubicBezTo>
                  <a:cubicBezTo>
                    <a:pt x="89248" y="49351"/>
                    <a:pt x="90194" y="50558"/>
                    <a:pt x="90194" y="51961"/>
                  </a:cubicBezTo>
                  <a:lnTo>
                    <a:pt x="90194" y="54179"/>
                  </a:lnTo>
                  <a:cubicBezTo>
                    <a:pt x="90194" y="55647"/>
                    <a:pt x="89281" y="56919"/>
                    <a:pt x="88041" y="57180"/>
                  </a:cubicBezTo>
                  <a:cubicBezTo>
                    <a:pt x="87880" y="57203"/>
                    <a:pt x="87718" y="57226"/>
                    <a:pt x="87557" y="57226"/>
                  </a:cubicBezTo>
                  <a:cubicBezTo>
                    <a:pt x="87490" y="57226"/>
                    <a:pt x="87423" y="57222"/>
                    <a:pt x="87356" y="57213"/>
                  </a:cubicBezTo>
                  <a:cubicBezTo>
                    <a:pt x="87230" y="57204"/>
                    <a:pt x="87105" y="57200"/>
                    <a:pt x="86980" y="57200"/>
                  </a:cubicBezTo>
                  <a:cubicBezTo>
                    <a:pt x="84190" y="57200"/>
                    <a:pt x="81658" y="59263"/>
                    <a:pt x="81158" y="62073"/>
                  </a:cubicBezTo>
                  <a:cubicBezTo>
                    <a:pt x="78940" y="74208"/>
                    <a:pt x="68371" y="82983"/>
                    <a:pt x="56041" y="82983"/>
                  </a:cubicBezTo>
                  <a:cubicBezTo>
                    <a:pt x="43743" y="82983"/>
                    <a:pt x="33175" y="74208"/>
                    <a:pt x="30956" y="62073"/>
                  </a:cubicBezTo>
                  <a:cubicBezTo>
                    <a:pt x="30426" y="59263"/>
                    <a:pt x="27922" y="57200"/>
                    <a:pt x="25135" y="57200"/>
                  </a:cubicBezTo>
                  <a:cubicBezTo>
                    <a:pt x="25010" y="57200"/>
                    <a:pt x="24884" y="57204"/>
                    <a:pt x="24759" y="57213"/>
                  </a:cubicBezTo>
                  <a:cubicBezTo>
                    <a:pt x="24692" y="57222"/>
                    <a:pt x="24625" y="57226"/>
                    <a:pt x="24557" y="57226"/>
                  </a:cubicBezTo>
                  <a:cubicBezTo>
                    <a:pt x="24394" y="57226"/>
                    <a:pt x="24226" y="57203"/>
                    <a:pt x="24041" y="57180"/>
                  </a:cubicBezTo>
                  <a:cubicBezTo>
                    <a:pt x="22834" y="56919"/>
                    <a:pt x="21921" y="55647"/>
                    <a:pt x="21921" y="54212"/>
                  </a:cubicBezTo>
                  <a:lnTo>
                    <a:pt x="21921" y="51994"/>
                  </a:lnTo>
                  <a:cubicBezTo>
                    <a:pt x="21921" y="50591"/>
                    <a:pt x="22867" y="49319"/>
                    <a:pt x="24074" y="49090"/>
                  </a:cubicBezTo>
                  <a:cubicBezTo>
                    <a:pt x="24233" y="49065"/>
                    <a:pt x="24392" y="49052"/>
                    <a:pt x="24549" y="49052"/>
                  </a:cubicBezTo>
                  <a:cubicBezTo>
                    <a:pt x="25385" y="49052"/>
                    <a:pt x="26161" y="49415"/>
                    <a:pt x="26683" y="50102"/>
                  </a:cubicBezTo>
                  <a:cubicBezTo>
                    <a:pt x="27238" y="50819"/>
                    <a:pt x="27988" y="51341"/>
                    <a:pt x="28869" y="51602"/>
                  </a:cubicBezTo>
                  <a:cubicBezTo>
                    <a:pt x="29270" y="51729"/>
                    <a:pt x="29686" y="51791"/>
                    <a:pt x="30101" y="51791"/>
                  </a:cubicBezTo>
                  <a:cubicBezTo>
                    <a:pt x="30965" y="51791"/>
                    <a:pt x="31827" y="51522"/>
                    <a:pt x="32555" y="51015"/>
                  </a:cubicBezTo>
                  <a:cubicBezTo>
                    <a:pt x="34479" y="49678"/>
                    <a:pt x="36143" y="48014"/>
                    <a:pt x="37578" y="46122"/>
                  </a:cubicBezTo>
                  <a:cubicBezTo>
                    <a:pt x="38589" y="44752"/>
                    <a:pt x="38296" y="42827"/>
                    <a:pt x="36926" y="41816"/>
                  </a:cubicBezTo>
                  <a:cubicBezTo>
                    <a:pt x="36386" y="41422"/>
                    <a:pt x="35752" y="41229"/>
                    <a:pt x="35120" y="41229"/>
                  </a:cubicBezTo>
                  <a:cubicBezTo>
                    <a:pt x="34185" y="41229"/>
                    <a:pt x="33256" y="41651"/>
                    <a:pt x="32653" y="42469"/>
                  </a:cubicBezTo>
                  <a:cubicBezTo>
                    <a:pt x="31968" y="43415"/>
                    <a:pt x="31152" y="44263"/>
                    <a:pt x="30271" y="45046"/>
                  </a:cubicBezTo>
                  <a:cubicBezTo>
                    <a:pt x="29293" y="44197"/>
                    <a:pt x="28184" y="43610"/>
                    <a:pt x="26977" y="43252"/>
                  </a:cubicBezTo>
                  <a:cubicBezTo>
                    <a:pt x="26161" y="40250"/>
                    <a:pt x="24791" y="33792"/>
                    <a:pt x="24791" y="26028"/>
                  </a:cubicBezTo>
                  <a:cubicBezTo>
                    <a:pt x="24791" y="21331"/>
                    <a:pt x="26227" y="18036"/>
                    <a:pt x="29064" y="16242"/>
                  </a:cubicBezTo>
                  <a:cubicBezTo>
                    <a:pt x="31283" y="14840"/>
                    <a:pt x="33631" y="14774"/>
                    <a:pt x="33631" y="14774"/>
                  </a:cubicBezTo>
                  <a:cubicBezTo>
                    <a:pt x="34414" y="14774"/>
                    <a:pt x="35197" y="14481"/>
                    <a:pt x="35752" y="13926"/>
                  </a:cubicBezTo>
                  <a:cubicBezTo>
                    <a:pt x="35817" y="13861"/>
                    <a:pt x="43352" y="6880"/>
                    <a:pt x="56204" y="6195"/>
                  </a:cubicBezTo>
                  <a:cubicBezTo>
                    <a:pt x="57264" y="6137"/>
                    <a:pt x="58301" y="6108"/>
                    <a:pt x="59316" y="6108"/>
                  </a:cubicBezTo>
                  <a:close/>
                  <a:moveTo>
                    <a:pt x="73036" y="84157"/>
                  </a:moveTo>
                  <a:lnTo>
                    <a:pt x="73036" y="90028"/>
                  </a:lnTo>
                  <a:lnTo>
                    <a:pt x="56041" y="104870"/>
                  </a:lnTo>
                  <a:lnTo>
                    <a:pt x="39079" y="90028"/>
                  </a:lnTo>
                  <a:lnTo>
                    <a:pt x="39079" y="84157"/>
                  </a:lnTo>
                  <a:cubicBezTo>
                    <a:pt x="44004" y="87288"/>
                    <a:pt x="49843" y="89115"/>
                    <a:pt x="56041" y="89115"/>
                  </a:cubicBezTo>
                  <a:cubicBezTo>
                    <a:pt x="62239" y="89115"/>
                    <a:pt x="68078" y="87288"/>
                    <a:pt x="73036" y="84157"/>
                  </a:cubicBezTo>
                  <a:close/>
                  <a:moveTo>
                    <a:pt x="33305" y="93095"/>
                  </a:moveTo>
                  <a:lnTo>
                    <a:pt x="51572" y="109078"/>
                  </a:lnTo>
                  <a:lnTo>
                    <a:pt x="44526" y="116124"/>
                  </a:lnTo>
                  <a:cubicBezTo>
                    <a:pt x="43855" y="116795"/>
                    <a:pt x="43088" y="116915"/>
                    <a:pt x="42595" y="116915"/>
                  </a:cubicBezTo>
                  <a:cubicBezTo>
                    <a:pt x="42513" y="116915"/>
                    <a:pt x="42439" y="116912"/>
                    <a:pt x="42373" y="116907"/>
                  </a:cubicBezTo>
                  <a:cubicBezTo>
                    <a:pt x="41917" y="116875"/>
                    <a:pt x="41036" y="116646"/>
                    <a:pt x="40416" y="115733"/>
                  </a:cubicBezTo>
                  <a:lnTo>
                    <a:pt x="28510" y="97890"/>
                  </a:lnTo>
                  <a:lnTo>
                    <a:pt x="33305" y="93095"/>
                  </a:lnTo>
                  <a:close/>
                  <a:moveTo>
                    <a:pt x="78810" y="93095"/>
                  </a:moveTo>
                  <a:lnTo>
                    <a:pt x="83605" y="97890"/>
                  </a:lnTo>
                  <a:lnTo>
                    <a:pt x="71699" y="115733"/>
                  </a:lnTo>
                  <a:cubicBezTo>
                    <a:pt x="71079" y="116646"/>
                    <a:pt x="70198" y="116875"/>
                    <a:pt x="69741" y="116907"/>
                  </a:cubicBezTo>
                  <a:cubicBezTo>
                    <a:pt x="69672" y="116912"/>
                    <a:pt x="69594" y="116915"/>
                    <a:pt x="69509" y="116915"/>
                  </a:cubicBezTo>
                  <a:cubicBezTo>
                    <a:pt x="69002" y="116915"/>
                    <a:pt x="68260" y="116795"/>
                    <a:pt x="67589" y="116124"/>
                  </a:cubicBezTo>
                  <a:lnTo>
                    <a:pt x="60510" y="109078"/>
                  </a:lnTo>
                  <a:lnTo>
                    <a:pt x="78810" y="93095"/>
                  </a:lnTo>
                  <a:close/>
                  <a:moveTo>
                    <a:pt x="56041" y="113254"/>
                  </a:moveTo>
                  <a:lnTo>
                    <a:pt x="58781" y="115961"/>
                  </a:lnTo>
                  <a:lnTo>
                    <a:pt x="58944" y="120169"/>
                  </a:lnTo>
                  <a:lnTo>
                    <a:pt x="53138" y="120169"/>
                  </a:lnTo>
                  <a:lnTo>
                    <a:pt x="53334" y="115961"/>
                  </a:lnTo>
                  <a:lnTo>
                    <a:pt x="56041" y="113254"/>
                  </a:lnTo>
                  <a:close/>
                  <a:moveTo>
                    <a:pt x="59317" y="0"/>
                  </a:moveTo>
                  <a:cubicBezTo>
                    <a:pt x="58193" y="0"/>
                    <a:pt x="57046" y="32"/>
                    <a:pt x="55878" y="95"/>
                  </a:cubicBezTo>
                  <a:cubicBezTo>
                    <a:pt x="43189" y="780"/>
                    <a:pt x="35001" y="6619"/>
                    <a:pt x="32392" y="8740"/>
                  </a:cubicBezTo>
                  <a:cubicBezTo>
                    <a:pt x="30989" y="8903"/>
                    <a:pt x="28543" y="9425"/>
                    <a:pt x="26096" y="10893"/>
                  </a:cubicBezTo>
                  <a:cubicBezTo>
                    <a:pt x="22704" y="12915"/>
                    <a:pt x="18659" y="17221"/>
                    <a:pt x="18659" y="26028"/>
                  </a:cubicBezTo>
                  <a:cubicBezTo>
                    <a:pt x="18659" y="33727"/>
                    <a:pt x="19898" y="40153"/>
                    <a:pt x="20779" y="43806"/>
                  </a:cubicBezTo>
                  <a:cubicBezTo>
                    <a:pt x="17811" y="45241"/>
                    <a:pt x="15788" y="48405"/>
                    <a:pt x="15788" y="51994"/>
                  </a:cubicBezTo>
                  <a:lnTo>
                    <a:pt x="15788" y="54179"/>
                  </a:lnTo>
                  <a:cubicBezTo>
                    <a:pt x="15788" y="58550"/>
                    <a:pt x="18757" y="62334"/>
                    <a:pt x="22834" y="63182"/>
                  </a:cubicBezTo>
                  <a:cubicBezTo>
                    <a:pt x="23402" y="63290"/>
                    <a:pt x="24014" y="63354"/>
                    <a:pt x="24597" y="63354"/>
                  </a:cubicBezTo>
                  <a:cubicBezTo>
                    <a:pt x="24717" y="63354"/>
                    <a:pt x="24837" y="63351"/>
                    <a:pt x="24954" y="63345"/>
                  </a:cubicBezTo>
                  <a:cubicBezTo>
                    <a:pt x="26129" y="69413"/>
                    <a:pt x="28967" y="74828"/>
                    <a:pt x="32979" y="79101"/>
                  </a:cubicBezTo>
                  <a:lnTo>
                    <a:pt x="32979" y="85853"/>
                  </a:lnTo>
                  <a:cubicBezTo>
                    <a:pt x="32261" y="85886"/>
                    <a:pt x="31544" y="86212"/>
                    <a:pt x="30989" y="86734"/>
                  </a:cubicBezTo>
                  <a:lnTo>
                    <a:pt x="22508" y="95248"/>
                  </a:lnTo>
                  <a:lnTo>
                    <a:pt x="5872" y="101641"/>
                  </a:lnTo>
                  <a:cubicBezTo>
                    <a:pt x="4404" y="102196"/>
                    <a:pt x="3034" y="102946"/>
                    <a:pt x="1762" y="103794"/>
                  </a:cubicBezTo>
                  <a:cubicBezTo>
                    <a:pt x="359" y="104740"/>
                    <a:pt x="0" y="106632"/>
                    <a:pt x="946" y="108035"/>
                  </a:cubicBezTo>
                  <a:cubicBezTo>
                    <a:pt x="1533" y="108915"/>
                    <a:pt x="2512" y="109372"/>
                    <a:pt x="3490" y="109372"/>
                  </a:cubicBezTo>
                  <a:cubicBezTo>
                    <a:pt x="4078" y="109372"/>
                    <a:pt x="4665" y="109209"/>
                    <a:pt x="5219" y="108850"/>
                  </a:cubicBezTo>
                  <a:cubicBezTo>
                    <a:pt x="6100" y="108263"/>
                    <a:pt x="7046" y="107741"/>
                    <a:pt x="8057" y="107350"/>
                  </a:cubicBezTo>
                  <a:lnTo>
                    <a:pt x="23519" y="101413"/>
                  </a:lnTo>
                  <a:lnTo>
                    <a:pt x="35327" y="119125"/>
                  </a:lnTo>
                  <a:cubicBezTo>
                    <a:pt x="36795" y="121311"/>
                    <a:pt x="39144" y="122746"/>
                    <a:pt x="41786" y="123007"/>
                  </a:cubicBezTo>
                  <a:cubicBezTo>
                    <a:pt x="42047" y="123007"/>
                    <a:pt x="42341" y="123040"/>
                    <a:pt x="42634" y="123040"/>
                  </a:cubicBezTo>
                  <a:cubicBezTo>
                    <a:pt x="44167" y="123040"/>
                    <a:pt x="45635" y="122648"/>
                    <a:pt x="46940" y="121898"/>
                  </a:cubicBezTo>
                  <a:lnTo>
                    <a:pt x="46940" y="121898"/>
                  </a:lnTo>
                  <a:lnTo>
                    <a:pt x="44428" y="179407"/>
                  </a:lnTo>
                  <a:cubicBezTo>
                    <a:pt x="44331" y="181103"/>
                    <a:pt x="45635" y="182538"/>
                    <a:pt x="47332" y="182604"/>
                  </a:cubicBezTo>
                  <a:lnTo>
                    <a:pt x="47462" y="182604"/>
                  </a:lnTo>
                  <a:cubicBezTo>
                    <a:pt x="49093" y="182604"/>
                    <a:pt x="50463" y="181331"/>
                    <a:pt x="50528" y="179700"/>
                  </a:cubicBezTo>
                  <a:lnTo>
                    <a:pt x="52877" y="126302"/>
                  </a:lnTo>
                  <a:lnTo>
                    <a:pt x="59238" y="126302"/>
                  </a:lnTo>
                  <a:lnTo>
                    <a:pt x="61586" y="179700"/>
                  </a:lnTo>
                  <a:cubicBezTo>
                    <a:pt x="61652" y="181331"/>
                    <a:pt x="63022" y="182604"/>
                    <a:pt x="64620" y="182604"/>
                  </a:cubicBezTo>
                  <a:lnTo>
                    <a:pt x="64783" y="182604"/>
                  </a:lnTo>
                  <a:cubicBezTo>
                    <a:pt x="66447" y="182538"/>
                    <a:pt x="67752" y="181103"/>
                    <a:pt x="67686" y="179407"/>
                  </a:cubicBezTo>
                  <a:lnTo>
                    <a:pt x="65142" y="121898"/>
                  </a:lnTo>
                  <a:lnTo>
                    <a:pt x="65142" y="121898"/>
                  </a:lnTo>
                  <a:cubicBezTo>
                    <a:pt x="66447" y="122648"/>
                    <a:pt x="67947" y="123040"/>
                    <a:pt x="69448" y="123040"/>
                  </a:cubicBezTo>
                  <a:cubicBezTo>
                    <a:pt x="69741" y="123040"/>
                    <a:pt x="70035" y="123007"/>
                    <a:pt x="70329" y="123007"/>
                  </a:cubicBezTo>
                  <a:cubicBezTo>
                    <a:pt x="72971" y="122746"/>
                    <a:pt x="75319" y="121311"/>
                    <a:pt x="76787" y="119125"/>
                  </a:cubicBezTo>
                  <a:lnTo>
                    <a:pt x="88596" y="101413"/>
                  </a:lnTo>
                  <a:lnTo>
                    <a:pt x="104058" y="107350"/>
                  </a:lnTo>
                  <a:cubicBezTo>
                    <a:pt x="106210" y="108198"/>
                    <a:pt x="108070" y="109535"/>
                    <a:pt x="109538" y="111199"/>
                  </a:cubicBezTo>
                  <a:lnTo>
                    <a:pt x="98969" y="121768"/>
                  </a:lnTo>
                  <a:cubicBezTo>
                    <a:pt x="95152" y="125584"/>
                    <a:pt x="93065" y="130673"/>
                    <a:pt x="93065" y="136055"/>
                  </a:cubicBezTo>
                  <a:lnTo>
                    <a:pt x="93065" y="179537"/>
                  </a:lnTo>
                  <a:cubicBezTo>
                    <a:pt x="93065" y="181234"/>
                    <a:pt x="94402" y="182604"/>
                    <a:pt x="96098" y="182604"/>
                  </a:cubicBezTo>
                  <a:cubicBezTo>
                    <a:pt x="97795" y="182604"/>
                    <a:pt x="99165" y="181234"/>
                    <a:pt x="99165" y="179537"/>
                  </a:cubicBezTo>
                  <a:lnTo>
                    <a:pt x="99165" y="136055"/>
                  </a:lnTo>
                  <a:cubicBezTo>
                    <a:pt x="99165" y="132304"/>
                    <a:pt x="100632" y="128748"/>
                    <a:pt x="103307" y="126106"/>
                  </a:cubicBezTo>
                  <a:lnTo>
                    <a:pt x="112571" y="116809"/>
                  </a:lnTo>
                  <a:cubicBezTo>
                    <a:pt x="112963" y="118179"/>
                    <a:pt x="113126" y="119615"/>
                    <a:pt x="113061" y="121083"/>
                  </a:cubicBezTo>
                  <a:lnTo>
                    <a:pt x="110712" y="179439"/>
                  </a:lnTo>
                  <a:cubicBezTo>
                    <a:pt x="110614" y="181103"/>
                    <a:pt x="111952" y="182538"/>
                    <a:pt x="113615" y="182604"/>
                  </a:cubicBezTo>
                  <a:lnTo>
                    <a:pt x="113746" y="182604"/>
                  </a:lnTo>
                  <a:cubicBezTo>
                    <a:pt x="115377" y="182604"/>
                    <a:pt x="116747" y="181331"/>
                    <a:pt x="116812" y="179668"/>
                  </a:cubicBezTo>
                  <a:lnTo>
                    <a:pt x="119161" y="121343"/>
                  </a:lnTo>
                  <a:cubicBezTo>
                    <a:pt x="119519" y="112667"/>
                    <a:pt x="114333" y="104773"/>
                    <a:pt x="106243" y="101641"/>
                  </a:cubicBezTo>
                  <a:lnTo>
                    <a:pt x="89607" y="95248"/>
                  </a:lnTo>
                  <a:lnTo>
                    <a:pt x="81093" y="86734"/>
                  </a:lnTo>
                  <a:cubicBezTo>
                    <a:pt x="80571" y="86212"/>
                    <a:pt x="79854" y="85886"/>
                    <a:pt x="79136" y="85853"/>
                  </a:cubicBezTo>
                  <a:lnTo>
                    <a:pt x="79136" y="79101"/>
                  </a:lnTo>
                  <a:cubicBezTo>
                    <a:pt x="83148" y="74828"/>
                    <a:pt x="85986" y="69445"/>
                    <a:pt x="87128" y="63345"/>
                  </a:cubicBezTo>
                  <a:cubicBezTo>
                    <a:pt x="87251" y="63351"/>
                    <a:pt x="87374" y="63354"/>
                    <a:pt x="87497" y="63354"/>
                  </a:cubicBezTo>
                  <a:cubicBezTo>
                    <a:pt x="88092" y="63354"/>
                    <a:pt x="88686" y="63290"/>
                    <a:pt x="89281" y="63182"/>
                  </a:cubicBezTo>
                  <a:cubicBezTo>
                    <a:pt x="93358" y="62334"/>
                    <a:pt x="96294" y="58550"/>
                    <a:pt x="96294" y="54212"/>
                  </a:cubicBezTo>
                  <a:lnTo>
                    <a:pt x="96294" y="51961"/>
                  </a:lnTo>
                  <a:cubicBezTo>
                    <a:pt x="96294" y="49449"/>
                    <a:pt x="95283" y="47133"/>
                    <a:pt x="93619" y="45470"/>
                  </a:cubicBezTo>
                  <a:cubicBezTo>
                    <a:pt x="96327" y="30758"/>
                    <a:pt x="94076" y="18819"/>
                    <a:pt x="87160" y="10795"/>
                  </a:cubicBezTo>
                  <a:cubicBezTo>
                    <a:pt x="81011" y="3690"/>
                    <a:pt x="71446" y="0"/>
                    <a:pt x="59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57"/>
            <p:cNvSpPr/>
            <p:nvPr/>
          </p:nvSpPr>
          <p:spPr>
            <a:xfrm>
              <a:off x="1182450" y="565125"/>
              <a:ext cx="2744175" cy="4565175"/>
            </a:xfrm>
            <a:custGeom>
              <a:avLst/>
              <a:gdLst/>
              <a:ahLst/>
              <a:cxnLst/>
              <a:rect l="l" t="t" r="r" b="b"/>
              <a:pathLst>
                <a:path w="109767" h="182607" extrusionOk="0">
                  <a:moveTo>
                    <a:pt x="54900" y="6100"/>
                  </a:moveTo>
                  <a:cubicBezTo>
                    <a:pt x="61391" y="6100"/>
                    <a:pt x="66872" y="10276"/>
                    <a:pt x="68503" y="15886"/>
                  </a:cubicBezTo>
                  <a:cubicBezTo>
                    <a:pt x="64295" y="14288"/>
                    <a:pt x="59695" y="13407"/>
                    <a:pt x="54900" y="13407"/>
                  </a:cubicBezTo>
                  <a:cubicBezTo>
                    <a:pt x="50072" y="13407"/>
                    <a:pt x="45473" y="14288"/>
                    <a:pt x="41265" y="15886"/>
                  </a:cubicBezTo>
                  <a:cubicBezTo>
                    <a:pt x="42896" y="10276"/>
                    <a:pt x="48376" y="6100"/>
                    <a:pt x="54900" y="6100"/>
                  </a:cubicBezTo>
                  <a:close/>
                  <a:moveTo>
                    <a:pt x="54900" y="19540"/>
                  </a:moveTo>
                  <a:cubicBezTo>
                    <a:pt x="72123" y="19540"/>
                    <a:pt x="86150" y="32914"/>
                    <a:pt x="86150" y="49387"/>
                  </a:cubicBezTo>
                  <a:cubicBezTo>
                    <a:pt x="86150" y="51736"/>
                    <a:pt x="85856" y="54084"/>
                    <a:pt x="85269" y="56400"/>
                  </a:cubicBezTo>
                  <a:cubicBezTo>
                    <a:pt x="84486" y="56466"/>
                    <a:pt x="83638" y="56596"/>
                    <a:pt x="82888" y="56792"/>
                  </a:cubicBezTo>
                  <a:lnTo>
                    <a:pt x="80604" y="54900"/>
                  </a:lnTo>
                  <a:cubicBezTo>
                    <a:pt x="79529" y="54033"/>
                    <a:pt x="78235" y="53550"/>
                    <a:pt x="76897" y="53550"/>
                  </a:cubicBezTo>
                  <a:cubicBezTo>
                    <a:pt x="76774" y="53550"/>
                    <a:pt x="76650" y="53554"/>
                    <a:pt x="76527" y="53562"/>
                  </a:cubicBezTo>
                  <a:cubicBezTo>
                    <a:pt x="75820" y="53603"/>
                    <a:pt x="74655" y="53653"/>
                    <a:pt x="73148" y="53653"/>
                  </a:cubicBezTo>
                  <a:cubicBezTo>
                    <a:pt x="65065" y="53653"/>
                    <a:pt x="47140" y="52219"/>
                    <a:pt x="37187" y="40286"/>
                  </a:cubicBezTo>
                  <a:cubicBezTo>
                    <a:pt x="36587" y="39558"/>
                    <a:pt x="35722" y="39185"/>
                    <a:pt x="34848" y="39185"/>
                  </a:cubicBezTo>
                  <a:cubicBezTo>
                    <a:pt x="34156" y="39185"/>
                    <a:pt x="33458" y="39419"/>
                    <a:pt x="32882" y="39895"/>
                  </a:cubicBezTo>
                  <a:cubicBezTo>
                    <a:pt x="31577" y="41004"/>
                    <a:pt x="31414" y="42928"/>
                    <a:pt x="32490" y="44200"/>
                  </a:cubicBezTo>
                  <a:cubicBezTo>
                    <a:pt x="38329" y="51181"/>
                    <a:pt x="46876" y="55911"/>
                    <a:pt x="57901" y="58227"/>
                  </a:cubicBezTo>
                  <a:cubicBezTo>
                    <a:pt x="63787" y="59482"/>
                    <a:pt x="69227" y="59763"/>
                    <a:pt x="72981" y="59763"/>
                  </a:cubicBezTo>
                  <a:cubicBezTo>
                    <a:pt x="74594" y="59763"/>
                    <a:pt x="75896" y="59711"/>
                    <a:pt x="76788" y="59662"/>
                  </a:cubicBezTo>
                  <a:lnTo>
                    <a:pt x="80376" y="62631"/>
                  </a:lnTo>
                  <a:cubicBezTo>
                    <a:pt x="80932" y="63075"/>
                    <a:pt x="81614" y="63309"/>
                    <a:pt x="82302" y="63309"/>
                  </a:cubicBezTo>
                  <a:cubicBezTo>
                    <a:pt x="82826" y="63309"/>
                    <a:pt x="83354" y="63174"/>
                    <a:pt x="83834" y="62892"/>
                  </a:cubicBezTo>
                  <a:cubicBezTo>
                    <a:pt x="84251" y="62683"/>
                    <a:pt x="85441" y="62453"/>
                    <a:pt x="86301" y="62453"/>
                  </a:cubicBezTo>
                  <a:cubicBezTo>
                    <a:pt x="86517" y="62453"/>
                    <a:pt x="86711" y="62468"/>
                    <a:pt x="86868" y="62500"/>
                  </a:cubicBezTo>
                  <a:cubicBezTo>
                    <a:pt x="88074" y="62729"/>
                    <a:pt x="89020" y="63968"/>
                    <a:pt x="89020" y="65371"/>
                  </a:cubicBezTo>
                  <a:lnTo>
                    <a:pt x="89020" y="67589"/>
                  </a:lnTo>
                  <a:cubicBezTo>
                    <a:pt x="89020" y="69024"/>
                    <a:pt x="88140" y="70296"/>
                    <a:pt x="86965" y="70557"/>
                  </a:cubicBezTo>
                  <a:cubicBezTo>
                    <a:pt x="86774" y="70605"/>
                    <a:pt x="86583" y="70635"/>
                    <a:pt x="86392" y="70635"/>
                  </a:cubicBezTo>
                  <a:cubicBezTo>
                    <a:pt x="86322" y="70635"/>
                    <a:pt x="86252" y="70631"/>
                    <a:pt x="86182" y="70623"/>
                  </a:cubicBezTo>
                  <a:cubicBezTo>
                    <a:pt x="86057" y="70614"/>
                    <a:pt x="85931" y="70610"/>
                    <a:pt x="85806" y="70610"/>
                  </a:cubicBezTo>
                  <a:cubicBezTo>
                    <a:pt x="83016" y="70610"/>
                    <a:pt x="80484" y="72673"/>
                    <a:pt x="79985" y="75483"/>
                  </a:cubicBezTo>
                  <a:cubicBezTo>
                    <a:pt x="77767" y="87585"/>
                    <a:pt x="67198" y="96392"/>
                    <a:pt x="54900" y="96392"/>
                  </a:cubicBezTo>
                  <a:cubicBezTo>
                    <a:pt x="42570" y="96392"/>
                    <a:pt x="32001" y="87585"/>
                    <a:pt x="29783" y="75483"/>
                  </a:cubicBezTo>
                  <a:cubicBezTo>
                    <a:pt x="29283" y="72673"/>
                    <a:pt x="26751" y="70610"/>
                    <a:pt x="23961" y="70610"/>
                  </a:cubicBezTo>
                  <a:cubicBezTo>
                    <a:pt x="23836" y="70610"/>
                    <a:pt x="23711" y="70614"/>
                    <a:pt x="23585" y="70623"/>
                  </a:cubicBezTo>
                  <a:cubicBezTo>
                    <a:pt x="23515" y="70631"/>
                    <a:pt x="23445" y="70635"/>
                    <a:pt x="23375" y="70635"/>
                  </a:cubicBezTo>
                  <a:cubicBezTo>
                    <a:pt x="23184" y="70635"/>
                    <a:pt x="22993" y="70605"/>
                    <a:pt x="22802" y="70557"/>
                  </a:cubicBezTo>
                  <a:cubicBezTo>
                    <a:pt x="21628" y="70296"/>
                    <a:pt x="20747" y="69024"/>
                    <a:pt x="20747" y="67589"/>
                  </a:cubicBezTo>
                  <a:lnTo>
                    <a:pt x="20747" y="65403"/>
                  </a:lnTo>
                  <a:cubicBezTo>
                    <a:pt x="20747" y="63968"/>
                    <a:pt x="21693" y="62696"/>
                    <a:pt x="22900" y="62500"/>
                  </a:cubicBezTo>
                  <a:cubicBezTo>
                    <a:pt x="23073" y="62467"/>
                    <a:pt x="23246" y="62450"/>
                    <a:pt x="23416" y="62450"/>
                  </a:cubicBezTo>
                  <a:cubicBezTo>
                    <a:pt x="24236" y="62450"/>
                    <a:pt x="24996" y="62830"/>
                    <a:pt x="25510" y="63479"/>
                  </a:cubicBezTo>
                  <a:cubicBezTo>
                    <a:pt x="26097" y="64229"/>
                    <a:pt x="26847" y="64751"/>
                    <a:pt x="27695" y="65012"/>
                  </a:cubicBezTo>
                  <a:cubicBezTo>
                    <a:pt x="28096" y="65128"/>
                    <a:pt x="28514" y="65186"/>
                    <a:pt x="28932" y="65186"/>
                  </a:cubicBezTo>
                  <a:cubicBezTo>
                    <a:pt x="29805" y="65186"/>
                    <a:pt x="30675" y="64932"/>
                    <a:pt x="31381" y="64425"/>
                  </a:cubicBezTo>
                  <a:cubicBezTo>
                    <a:pt x="33273" y="63087"/>
                    <a:pt x="34937" y="61456"/>
                    <a:pt x="36339" y="59597"/>
                  </a:cubicBezTo>
                  <a:cubicBezTo>
                    <a:pt x="37351" y="58260"/>
                    <a:pt x="37090" y="56335"/>
                    <a:pt x="35720" y="55324"/>
                  </a:cubicBezTo>
                  <a:cubicBezTo>
                    <a:pt x="35171" y="54909"/>
                    <a:pt x="34523" y="54708"/>
                    <a:pt x="33880" y="54708"/>
                  </a:cubicBezTo>
                  <a:cubicBezTo>
                    <a:pt x="32956" y="54708"/>
                    <a:pt x="32043" y="55122"/>
                    <a:pt x="31446" y="55911"/>
                  </a:cubicBezTo>
                  <a:cubicBezTo>
                    <a:pt x="30761" y="56857"/>
                    <a:pt x="29978" y="57705"/>
                    <a:pt x="29098" y="58423"/>
                  </a:cubicBezTo>
                  <a:cubicBezTo>
                    <a:pt x="27793" y="57314"/>
                    <a:pt x="26195" y="56629"/>
                    <a:pt x="24498" y="56400"/>
                  </a:cubicBezTo>
                  <a:cubicBezTo>
                    <a:pt x="23911" y="54084"/>
                    <a:pt x="23618" y="51736"/>
                    <a:pt x="23618" y="49387"/>
                  </a:cubicBezTo>
                  <a:cubicBezTo>
                    <a:pt x="23618" y="32914"/>
                    <a:pt x="37644" y="19540"/>
                    <a:pt x="54900" y="19540"/>
                  </a:cubicBezTo>
                  <a:close/>
                  <a:moveTo>
                    <a:pt x="66121" y="100437"/>
                  </a:moveTo>
                  <a:lnTo>
                    <a:pt x="66121" y="106765"/>
                  </a:lnTo>
                  <a:lnTo>
                    <a:pt x="54900" y="118019"/>
                  </a:lnTo>
                  <a:lnTo>
                    <a:pt x="43646" y="106765"/>
                  </a:lnTo>
                  <a:lnTo>
                    <a:pt x="43646" y="100437"/>
                  </a:lnTo>
                  <a:cubicBezTo>
                    <a:pt x="47137" y="101775"/>
                    <a:pt x="50953" y="102492"/>
                    <a:pt x="54900" y="102492"/>
                  </a:cubicBezTo>
                  <a:cubicBezTo>
                    <a:pt x="58814" y="102492"/>
                    <a:pt x="62631" y="101775"/>
                    <a:pt x="66121" y="100437"/>
                  </a:cubicBezTo>
                  <a:close/>
                  <a:moveTo>
                    <a:pt x="37709" y="109505"/>
                  </a:moveTo>
                  <a:lnTo>
                    <a:pt x="50366" y="122162"/>
                  </a:lnTo>
                  <a:lnTo>
                    <a:pt x="42211" y="129143"/>
                  </a:lnTo>
                  <a:lnTo>
                    <a:pt x="33012" y="114203"/>
                  </a:lnTo>
                  <a:lnTo>
                    <a:pt x="37709" y="109505"/>
                  </a:lnTo>
                  <a:close/>
                  <a:moveTo>
                    <a:pt x="72058" y="109505"/>
                  </a:moveTo>
                  <a:lnTo>
                    <a:pt x="76755" y="114203"/>
                  </a:lnTo>
                  <a:lnTo>
                    <a:pt x="67557" y="129143"/>
                  </a:lnTo>
                  <a:lnTo>
                    <a:pt x="59402" y="122162"/>
                  </a:lnTo>
                  <a:lnTo>
                    <a:pt x="72058" y="109505"/>
                  </a:lnTo>
                  <a:close/>
                  <a:moveTo>
                    <a:pt x="54867" y="1"/>
                  </a:moveTo>
                  <a:cubicBezTo>
                    <a:pt x="43809" y="1"/>
                    <a:pt x="34774" y="8580"/>
                    <a:pt x="34676" y="19148"/>
                  </a:cubicBezTo>
                  <a:cubicBezTo>
                    <a:pt x="24335" y="25542"/>
                    <a:pt x="17485" y="36698"/>
                    <a:pt x="17485" y="49387"/>
                  </a:cubicBezTo>
                  <a:cubicBezTo>
                    <a:pt x="17485" y="52225"/>
                    <a:pt x="17844" y="55063"/>
                    <a:pt x="18529" y="57836"/>
                  </a:cubicBezTo>
                  <a:cubicBezTo>
                    <a:pt x="16148" y="59434"/>
                    <a:pt x="14647" y="62239"/>
                    <a:pt x="14647" y="65403"/>
                  </a:cubicBezTo>
                  <a:lnTo>
                    <a:pt x="14647" y="67589"/>
                  </a:lnTo>
                  <a:cubicBezTo>
                    <a:pt x="14647" y="71830"/>
                    <a:pt x="17485" y="75581"/>
                    <a:pt x="21399" y="76527"/>
                  </a:cubicBezTo>
                  <a:cubicBezTo>
                    <a:pt x="22081" y="76669"/>
                    <a:pt x="22788" y="76761"/>
                    <a:pt x="23497" y="76761"/>
                  </a:cubicBezTo>
                  <a:cubicBezTo>
                    <a:pt x="23603" y="76761"/>
                    <a:pt x="23708" y="76759"/>
                    <a:pt x="23813" y="76755"/>
                  </a:cubicBezTo>
                  <a:cubicBezTo>
                    <a:pt x="25444" y="85432"/>
                    <a:pt x="30533" y="92706"/>
                    <a:pt x="37514" y="97306"/>
                  </a:cubicBezTo>
                  <a:lnTo>
                    <a:pt x="37514" y="102133"/>
                  </a:lnTo>
                  <a:cubicBezTo>
                    <a:pt x="36796" y="102166"/>
                    <a:pt x="36111" y="102460"/>
                    <a:pt x="35556" y="103014"/>
                  </a:cubicBezTo>
                  <a:lnTo>
                    <a:pt x="27401" y="111169"/>
                  </a:lnTo>
                  <a:lnTo>
                    <a:pt x="12462" y="117693"/>
                  </a:lnTo>
                  <a:cubicBezTo>
                    <a:pt x="4861" y="120988"/>
                    <a:pt x="1" y="128784"/>
                    <a:pt x="360" y="137069"/>
                  </a:cubicBezTo>
                  <a:lnTo>
                    <a:pt x="2154" y="179671"/>
                  </a:lnTo>
                  <a:cubicBezTo>
                    <a:pt x="2219" y="181334"/>
                    <a:pt x="3589" y="182607"/>
                    <a:pt x="5220" y="182607"/>
                  </a:cubicBezTo>
                  <a:lnTo>
                    <a:pt x="5350" y="182607"/>
                  </a:lnTo>
                  <a:cubicBezTo>
                    <a:pt x="7014" y="182541"/>
                    <a:pt x="8319" y="181106"/>
                    <a:pt x="8254" y="179410"/>
                  </a:cubicBezTo>
                  <a:lnTo>
                    <a:pt x="6460" y="136808"/>
                  </a:lnTo>
                  <a:cubicBezTo>
                    <a:pt x="6329" y="134068"/>
                    <a:pt x="7047" y="131393"/>
                    <a:pt x="8384" y="129110"/>
                  </a:cubicBezTo>
                  <a:lnTo>
                    <a:pt x="16409" y="138733"/>
                  </a:lnTo>
                  <a:cubicBezTo>
                    <a:pt x="18953" y="141799"/>
                    <a:pt x="20356" y="145648"/>
                    <a:pt x="20356" y="149595"/>
                  </a:cubicBezTo>
                  <a:lnTo>
                    <a:pt x="20356" y="179540"/>
                  </a:lnTo>
                  <a:cubicBezTo>
                    <a:pt x="20356" y="181237"/>
                    <a:pt x="21726" y="182607"/>
                    <a:pt x="23422" y="182607"/>
                  </a:cubicBezTo>
                  <a:cubicBezTo>
                    <a:pt x="25085" y="182607"/>
                    <a:pt x="26456" y="181237"/>
                    <a:pt x="26456" y="179540"/>
                  </a:cubicBezTo>
                  <a:lnTo>
                    <a:pt x="26456" y="149595"/>
                  </a:lnTo>
                  <a:cubicBezTo>
                    <a:pt x="26456" y="144213"/>
                    <a:pt x="24564" y="138961"/>
                    <a:pt x="21106" y="134818"/>
                  </a:cubicBezTo>
                  <a:lnTo>
                    <a:pt x="12592" y="124608"/>
                  </a:lnTo>
                  <a:cubicBezTo>
                    <a:pt x="13310" y="124087"/>
                    <a:pt x="14093" y="123662"/>
                    <a:pt x="14908" y="123304"/>
                  </a:cubicBezTo>
                  <a:lnTo>
                    <a:pt x="27923" y="117595"/>
                  </a:lnTo>
                  <a:lnTo>
                    <a:pt x="37122" y="132535"/>
                  </a:lnTo>
                  <a:cubicBezTo>
                    <a:pt x="38036" y="134003"/>
                    <a:pt x="39536" y="135014"/>
                    <a:pt x="41232" y="135275"/>
                  </a:cubicBezTo>
                  <a:cubicBezTo>
                    <a:pt x="41559" y="135340"/>
                    <a:pt x="41852" y="135340"/>
                    <a:pt x="42146" y="135340"/>
                  </a:cubicBezTo>
                  <a:cubicBezTo>
                    <a:pt x="43548" y="135340"/>
                    <a:pt x="44918" y="134851"/>
                    <a:pt x="45995" y="133938"/>
                  </a:cubicBezTo>
                  <a:lnTo>
                    <a:pt x="51834" y="128947"/>
                  </a:lnTo>
                  <a:lnTo>
                    <a:pt x="51834" y="179540"/>
                  </a:lnTo>
                  <a:cubicBezTo>
                    <a:pt x="51834" y="181237"/>
                    <a:pt x="53204" y="182607"/>
                    <a:pt x="54900" y="182607"/>
                  </a:cubicBezTo>
                  <a:cubicBezTo>
                    <a:pt x="56564" y="182607"/>
                    <a:pt x="57934" y="181237"/>
                    <a:pt x="57934" y="179540"/>
                  </a:cubicBezTo>
                  <a:lnTo>
                    <a:pt x="57934" y="128947"/>
                  </a:lnTo>
                  <a:lnTo>
                    <a:pt x="63773" y="133938"/>
                  </a:lnTo>
                  <a:cubicBezTo>
                    <a:pt x="64849" y="134851"/>
                    <a:pt x="66219" y="135340"/>
                    <a:pt x="67622" y="135340"/>
                  </a:cubicBezTo>
                  <a:cubicBezTo>
                    <a:pt x="67915" y="135340"/>
                    <a:pt x="68209" y="135340"/>
                    <a:pt x="68535" y="135275"/>
                  </a:cubicBezTo>
                  <a:cubicBezTo>
                    <a:pt x="70231" y="135014"/>
                    <a:pt x="71732" y="134003"/>
                    <a:pt x="72645" y="132535"/>
                  </a:cubicBezTo>
                  <a:lnTo>
                    <a:pt x="81844" y="117595"/>
                  </a:lnTo>
                  <a:lnTo>
                    <a:pt x="94859" y="123304"/>
                  </a:lnTo>
                  <a:cubicBezTo>
                    <a:pt x="95675" y="123662"/>
                    <a:pt x="96458" y="124087"/>
                    <a:pt x="97175" y="124608"/>
                  </a:cubicBezTo>
                  <a:lnTo>
                    <a:pt x="88662" y="134818"/>
                  </a:lnTo>
                  <a:cubicBezTo>
                    <a:pt x="85204" y="138961"/>
                    <a:pt x="83312" y="144213"/>
                    <a:pt x="83312" y="149595"/>
                  </a:cubicBezTo>
                  <a:lnTo>
                    <a:pt x="83312" y="179540"/>
                  </a:lnTo>
                  <a:cubicBezTo>
                    <a:pt x="83312" y="181237"/>
                    <a:pt x="84682" y="182607"/>
                    <a:pt x="86346" y="182607"/>
                  </a:cubicBezTo>
                  <a:cubicBezTo>
                    <a:pt x="88042" y="182607"/>
                    <a:pt x="89412" y="181237"/>
                    <a:pt x="89412" y="179540"/>
                  </a:cubicBezTo>
                  <a:lnTo>
                    <a:pt x="89412" y="149595"/>
                  </a:lnTo>
                  <a:cubicBezTo>
                    <a:pt x="89412" y="145648"/>
                    <a:pt x="90815" y="141799"/>
                    <a:pt x="93359" y="138733"/>
                  </a:cubicBezTo>
                  <a:lnTo>
                    <a:pt x="101383" y="129110"/>
                  </a:lnTo>
                  <a:cubicBezTo>
                    <a:pt x="102721" y="131393"/>
                    <a:pt x="103438" y="134068"/>
                    <a:pt x="103308" y="136808"/>
                  </a:cubicBezTo>
                  <a:lnTo>
                    <a:pt x="101514" y="179410"/>
                  </a:lnTo>
                  <a:cubicBezTo>
                    <a:pt x="101449" y="181106"/>
                    <a:pt x="102753" y="182541"/>
                    <a:pt x="104450" y="182607"/>
                  </a:cubicBezTo>
                  <a:lnTo>
                    <a:pt x="104580" y="182607"/>
                  </a:lnTo>
                  <a:cubicBezTo>
                    <a:pt x="106178" y="182607"/>
                    <a:pt x="107548" y="181334"/>
                    <a:pt x="107614" y="179671"/>
                  </a:cubicBezTo>
                  <a:lnTo>
                    <a:pt x="109440" y="137069"/>
                  </a:lnTo>
                  <a:cubicBezTo>
                    <a:pt x="109767" y="128784"/>
                    <a:pt x="104906" y="120988"/>
                    <a:pt x="97306" y="117693"/>
                  </a:cubicBezTo>
                  <a:lnTo>
                    <a:pt x="82366" y="111169"/>
                  </a:lnTo>
                  <a:lnTo>
                    <a:pt x="74211" y="103014"/>
                  </a:lnTo>
                  <a:cubicBezTo>
                    <a:pt x="73656" y="102460"/>
                    <a:pt x="72971" y="102166"/>
                    <a:pt x="72254" y="102133"/>
                  </a:cubicBezTo>
                  <a:lnTo>
                    <a:pt x="72254" y="97306"/>
                  </a:lnTo>
                  <a:cubicBezTo>
                    <a:pt x="79234" y="92706"/>
                    <a:pt x="84323" y="85432"/>
                    <a:pt x="85954" y="76755"/>
                  </a:cubicBezTo>
                  <a:cubicBezTo>
                    <a:pt x="86059" y="76759"/>
                    <a:pt x="86165" y="76761"/>
                    <a:pt x="86270" y="76761"/>
                  </a:cubicBezTo>
                  <a:cubicBezTo>
                    <a:pt x="86980" y="76761"/>
                    <a:pt x="87686" y="76669"/>
                    <a:pt x="88368" y="76527"/>
                  </a:cubicBezTo>
                  <a:cubicBezTo>
                    <a:pt x="92282" y="75581"/>
                    <a:pt x="95120" y="71830"/>
                    <a:pt x="95120" y="67589"/>
                  </a:cubicBezTo>
                  <a:lnTo>
                    <a:pt x="95120" y="65371"/>
                  </a:lnTo>
                  <a:cubicBezTo>
                    <a:pt x="95120" y="62272"/>
                    <a:pt x="93587" y="59467"/>
                    <a:pt x="91206" y="57836"/>
                  </a:cubicBezTo>
                  <a:cubicBezTo>
                    <a:pt x="91924" y="55063"/>
                    <a:pt x="92282" y="52225"/>
                    <a:pt x="92282" y="49387"/>
                  </a:cubicBezTo>
                  <a:cubicBezTo>
                    <a:pt x="92282" y="36698"/>
                    <a:pt x="85432" y="25542"/>
                    <a:pt x="75092" y="19148"/>
                  </a:cubicBezTo>
                  <a:cubicBezTo>
                    <a:pt x="74994" y="8580"/>
                    <a:pt x="65958" y="1"/>
                    <a:pt x="548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57"/>
            <p:cNvSpPr/>
            <p:nvPr/>
          </p:nvSpPr>
          <p:spPr>
            <a:xfrm>
              <a:off x="1977575" y="4262600"/>
              <a:ext cx="367000" cy="152500"/>
            </a:xfrm>
            <a:custGeom>
              <a:avLst/>
              <a:gdLst/>
              <a:ahLst/>
              <a:cxnLst/>
              <a:rect l="l" t="t" r="r" b="b"/>
              <a:pathLst>
                <a:path w="14680" h="6100" extrusionOk="0">
                  <a:moveTo>
                    <a:pt x="3066" y="0"/>
                  </a:moveTo>
                  <a:cubicBezTo>
                    <a:pt x="1370" y="0"/>
                    <a:pt x="0" y="1370"/>
                    <a:pt x="0" y="3034"/>
                  </a:cubicBezTo>
                  <a:cubicBezTo>
                    <a:pt x="0" y="4730"/>
                    <a:pt x="1370" y="6100"/>
                    <a:pt x="3066" y="6100"/>
                  </a:cubicBezTo>
                  <a:lnTo>
                    <a:pt x="11645" y="6100"/>
                  </a:lnTo>
                  <a:cubicBezTo>
                    <a:pt x="13309" y="6100"/>
                    <a:pt x="14679" y="4730"/>
                    <a:pt x="14679" y="3034"/>
                  </a:cubicBezTo>
                  <a:cubicBezTo>
                    <a:pt x="14679" y="1370"/>
                    <a:pt x="13309" y="0"/>
                    <a:pt x="11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3"/>
        <p:cNvGrpSpPr/>
        <p:nvPr/>
      </p:nvGrpSpPr>
      <p:grpSpPr>
        <a:xfrm>
          <a:off x="0" y="0"/>
          <a:ext cx="0" cy="0"/>
          <a:chOff x="0" y="0"/>
          <a:chExt cx="0" cy="0"/>
        </a:xfrm>
      </p:grpSpPr>
      <p:sp>
        <p:nvSpPr>
          <p:cNvPr id="304" name="Google Shape;304;p58"/>
          <p:cNvSpPr txBox="1">
            <a:spLocks noGrp="1"/>
          </p:cNvSpPr>
          <p:nvPr>
            <p:ph type="subTitle" idx="1"/>
          </p:nvPr>
        </p:nvSpPr>
        <p:spPr>
          <a:xfrm>
            <a:off x="265350" y="1173675"/>
            <a:ext cx="7627800" cy="3014700"/>
          </a:xfrm>
          <a:prstGeom prst="rect">
            <a:avLst/>
          </a:prstGeom>
        </p:spPr>
        <p:txBody>
          <a:bodyPr spcFirstLastPara="1" wrap="square" lIns="91425" tIns="91425" rIns="91425" bIns="91425" anchor="ctr" anchorCtr="0">
            <a:noAutofit/>
          </a:bodyPr>
          <a:lstStyle/>
          <a:p>
            <a:pPr marL="1371600" lvl="1" indent="-361950" algn="l" rtl="0">
              <a:lnSpc>
                <a:spcPct val="115000"/>
              </a:lnSpc>
              <a:spcBef>
                <a:spcPts val="0"/>
              </a:spcBef>
              <a:spcAft>
                <a:spcPts val="0"/>
              </a:spcAft>
              <a:buSzPts val="2100"/>
              <a:buFont typeface="Arial"/>
              <a:buChar char="◆"/>
            </a:pPr>
            <a:r>
              <a:rPr lang="en" sz="1100">
                <a:solidFill>
                  <a:schemeClr val="dk1"/>
                </a:solidFill>
                <a:latin typeface="Arial"/>
                <a:ea typeface="Arial"/>
                <a:cs typeface="Arial"/>
                <a:sym typeface="Arial"/>
              </a:rPr>
              <a:t>  </a:t>
            </a:r>
            <a:r>
              <a:rPr lang="en">
                <a:solidFill>
                  <a:schemeClr val="lt1"/>
                </a:solidFill>
                <a:latin typeface="Arial"/>
                <a:ea typeface="Arial"/>
                <a:cs typeface="Arial"/>
                <a:sym typeface="Arial"/>
              </a:rPr>
              <a:t> </a:t>
            </a:r>
            <a:r>
              <a:rPr lang="en" sz="2400">
                <a:solidFill>
                  <a:schemeClr val="lt1"/>
                </a:solidFill>
                <a:latin typeface="Arial"/>
                <a:ea typeface="Arial"/>
                <a:cs typeface="Arial"/>
                <a:sym typeface="Arial"/>
              </a:rPr>
              <a:t>   Lack of  trained judges  well versant  with latest emerging concepts of commercial law.</a:t>
            </a:r>
            <a:endParaRPr sz="2400">
              <a:solidFill>
                <a:schemeClr val="lt1"/>
              </a:solidFill>
              <a:latin typeface="Arial"/>
              <a:ea typeface="Arial"/>
              <a:cs typeface="Arial"/>
              <a:sym typeface="Arial"/>
            </a:endParaRPr>
          </a:p>
          <a:p>
            <a:pPr marL="1371600" lvl="1" indent="-381000" algn="l" rtl="0">
              <a:lnSpc>
                <a:spcPct val="115000"/>
              </a:lnSpc>
              <a:spcBef>
                <a:spcPts val="0"/>
              </a:spcBef>
              <a:spcAft>
                <a:spcPts val="0"/>
              </a:spcAft>
              <a:buClr>
                <a:schemeClr val="lt1"/>
              </a:buClr>
              <a:buSzPts val="2400"/>
              <a:buFont typeface="Arial"/>
              <a:buChar char="◆"/>
            </a:pPr>
            <a:r>
              <a:rPr lang="en" sz="2400">
                <a:solidFill>
                  <a:schemeClr val="lt1"/>
                </a:solidFill>
                <a:latin typeface="Arial"/>
                <a:ea typeface="Arial"/>
                <a:cs typeface="Arial"/>
                <a:sym typeface="Arial"/>
              </a:rPr>
              <a:t> Lack of training of judges in specialised acts  at like arbitration and trademarks by resourced persons.</a:t>
            </a:r>
            <a:endParaRPr sz="2400">
              <a:solidFill>
                <a:schemeClr val="lt1"/>
              </a:solidFill>
              <a:latin typeface="Arial"/>
              <a:ea typeface="Arial"/>
              <a:cs typeface="Arial"/>
              <a:sym typeface="Arial"/>
            </a:endParaRPr>
          </a:p>
          <a:p>
            <a:pPr marL="1371600" lvl="1" indent="-381000" algn="l" rtl="0">
              <a:lnSpc>
                <a:spcPct val="115000"/>
              </a:lnSpc>
              <a:spcBef>
                <a:spcPts val="0"/>
              </a:spcBef>
              <a:spcAft>
                <a:spcPts val="0"/>
              </a:spcAft>
              <a:buClr>
                <a:schemeClr val="lt1"/>
              </a:buClr>
              <a:buSzPts val="2400"/>
              <a:buFont typeface="Arial"/>
              <a:buChar char="◆"/>
            </a:pPr>
            <a:r>
              <a:rPr lang="en" sz="2400">
                <a:solidFill>
                  <a:schemeClr val="lt1"/>
                </a:solidFill>
                <a:latin typeface="Arial"/>
                <a:ea typeface="Arial"/>
                <a:cs typeface="Arial"/>
                <a:sym typeface="Arial"/>
              </a:rPr>
              <a:t> Frequent transfer of judges in commercial Courts.</a:t>
            </a:r>
            <a:endParaRPr sz="2400">
              <a:solidFill>
                <a:schemeClr val="lt1"/>
              </a:solidFill>
              <a:latin typeface="Arial"/>
              <a:ea typeface="Arial"/>
              <a:cs typeface="Arial"/>
              <a:sym typeface="Arial"/>
            </a:endParaRPr>
          </a:p>
          <a:p>
            <a:pPr marL="1371600" lvl="1" indent="-381000" algn="l" rtl="0">
              <a:lnSpc>
                <a:spcPct val="115000"/>
              </a:lnSpc>
              <a:spcBef>
                <a:spcPts val="0"/>
              </a:spcBef>
              <a:spcAft>
                <a:spcPts val="0"/>
              </a:spcAft>
              <a:buClr>
                <a:schemeClr val="dk1"/>
              </a:buClr>
              <a:buSzPts val="2400"/>
              <a:buFont typeface="Arial"/>
              <a:buChar char="◆"/>
            </a:pPr>
            <a:endParaRPr sz="2400">
              <a:solidFill>
                <a:schemeClr val="dk1"/>
              </a:solidFill>
              <a:latin typeface="Arial"/>
              <a:ea typeface="Arial"/>
              <a:cs typeface="Arial"/>
              <a:sym typeface="Arial"/>
            </a:endParaRPr>
          </a:p>
          <a:p>
            <a:pPr marL="914400" lvl="0" indent="0" algn="l" rtl="0">
              <a:lnSpc>
                <a:spcPct val="115000"/>
              </a:lnSpc>
              <a:spcBef>
                <a:spcPts val="0"/>
              </a:spcBef>
              <a:spcAft>
                <a:spcPts val="0"/>
              </a:spcAft>
              <a:buNone/>
            </a:pPr>
            <a:endParaRPr sz="2400">
              <a:solidFill>
                <a:schemeClr val="lt1"/>
              </a:solidFill>
            </a:endParaRPr>
          </a:p>
        </p:txBody>
      </p:sp>
      <p:sp>
        <p:nvSpPr>
          <p:cNvPr id="305" name="Google Shape;305;p58"/>
          <p:cNvSpPr/>
          <p:nvPr/>
        </p:nvSpPr>
        <p:spPr>
          <a:xfrm>
            <a:off x="483965" y="388350"/>
            <a:ext cx="7764900" cy="4366800"/>
          </a:xfrm>
          <a:prstGeom prst="frame">
            <a:avLst>
              <a:gd name="adj1" fmla="val 2667"/>
            </a:avLst>
          </a:prstGeom>
          <a:gradFill>
            <a:gsLst>
              <a:gs pos="0">
                <a:schemeClr val="accen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9"/>
        <p:cNvGrpSpPr/>
        <p:nvPr/>
      </p:nvGrpSpPr>
      <p:grpSpPr>
        <a:xfrm>
          <a:off x="0" y="0"/>
          <a:ext cx="0" cy="0"/>
          <a:chOff x="0" y="0"/>
          <a:chExt cx="0" cy="0"/>
        </a:xfrm>
      </p:grpSpPr>
      <p:sp>
        <p:nvSpPr>
          <p:cNvPr id="310" name="Google Shape;310;p59"/>
          <p:cNvSpPr txBox="1">
            <a:spLocks noGrp="1"/>
          </p:cNvSpPr>
          <p:nvPr>
            <p:ph type="title"/>
          </p:nvPr>
        </p:nvSpPr>
        <p:spPr>
          <a:xfrm>
            <a:off x="978075" y="1024100"/>
            <a:ext cx="7158900" cy="337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300"/>
              <a:t>GAUTAM BUDH NAGAR\NOIDA COMMERCIAL COURT,A SPECIAL CASE</a:t>
            </a:r>
            <a:endParaRPr sz="4300"/>
          </a:p>
        </p:txBody>
      </p:sp>
      <p:sp>
        <p:nvSpPr>
          <p:cNvPr id="311" name="Google Shape;311;p59"/>
          <p:cNvSpPr/>
          <p:nvPr/>
        </p:nvSpPr>
        <p:spPr>
          <a:xfrm flipH="1">
            <a:off x="6453563" y="895700"/>
            <a:ext cx="1591200" cy="1726200"/>
          </a:xfrm>
          <a:prstGeom prst="halfFrame">
            <a:avLst>
              <a:gd name="adj1" fmla="val 2952"/>
              <a:gd name="adj2" fmla="val 2984"/>
            </a:avLst>
          </a:prstGeom>
          <a:gradFill>
            <a:gsLst>
              <a:gs pos="0">
                <a:schemeClr val="accen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59"/>
          <p:cNvSpPr/>
          <p:nvPr/>
        </p:nvSpPr>
        <p:spPr>
          <a:xfrm rot="10800000" flipH="1">
            <a:off x="1030188" y="2669300"/>
            <a:ext cx="1591200" cy="1726200"/>
          </a:xfrm>
          <a:prstGeom prst="halfFrame">
            <a:avLst>
              <a:gd name="adj1" fmla="val 2952"/>
              <a:gd name="adj2" fmla="val 2984"/>
            </a:avLst>
          </a:prstGeom>
          <a:gradFill>
            <a:gsLst>
              <a:gs pos="0">
                <a:schemeClr val="accen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6"/>
        <p:cNvGrpSpPr/>
        <p:nvPr/>
      </p:nvGrpSpPr>
      <p:grpSpPr>
        <a:xfrm>
          <a:off x="0" y="0"/>
          <a:ext cx="0" cy="0"/>
          <a:chOff x="0" y="0"/>
          <a:chExt cx="0" cy="0"/>
        </a:xfrm>
      </p:grpSpPr>
      <p:sp>
        <p:nvSpPr>
          <p:cNvPr id="317" name="Google Shape;317;p60"/>
          <p:cNvSpPr txBox="1">
            <a:spLocks noGrp="1"/>
          </p:cNvSpPr>
          <p:nvPr>
            <p:ph type="title"/>
          </p:nvPr>
        </p:nvSpPr>
        <p:spPr>
          <a:xfrm>
            <a:off x="711725" y="346300"/>
            <a:ext cx="7720500" cy="58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Infrastructure </a:t>
            </a:r>
            <a:endParaRPr/>
          </a:p>
        </p:txBody>
      </p:sp>
      <p:sp>
        <p:nvSpPr>
          <p:cNvPr id="318" name="Google Shape;318;p60"/>
          <p:cNvSpPr txBox="1">
            <a:spLocks noGrp="1"/>
          </p:cNvSpPr>
          <p:nvPr>
            <p:ph type="body" idx="1"/>
          </p:nvPr>
        </p:nvSpPr>
        <p:spPr>
          <a:xfrm>
            <a:off x="575325" y="1541900"/>
            <a:ext cx="7514400" cy="3276900"/>
          </a:xfrm>
          <a:prstGeom prst="rect">
            <a:avLst/>
          </a:prstGeom>
        </p:spPr>
        <p:txBody>
          <a:bodyPr spcFirstLastPara="1" wrap="square" lIns="91425" tIns="91425" rIns="91425" bIns="91425" anchor="ctr" anchorCtr="0">
            <a:noAutofit/>
          </a:bodyPr>
          <a:lstStyle/>
          <a:p>
            <a:pPr marL="914400" lvl="0" indent="-355600" algn="l" rtl="0">
              <a:lnSpc>
                <a:spcPct val="115000"/>
              </a:lnSpc>
              <a:spcBef>
                <a:spcPts val="0"/>
              </a:spcBef>
              <a:spcAft>
                <a:spcPts val="0"/>
              </a:spcAft>
              <a:buClr>
                <a:schemeClr val="lt1"/>
              </a:buClr>
              <a:buSzPts val="2000"/>
              <a:buFont typeface="Arial"/>
              <a:buChar char="●"/>
            </a:pPr>
            <a:r>
              <a:rPr lang="en" sz="2000">
                <a:solidFill>
                  <a:schemeClr val="lt1"/>
                </a:solidFill>
                <a:latin typeface="Arial"/>
                <a:ea typeface="Arial"/>
                <a:cs typeface="Arial"/>
                <a:sym typeface="Arial"/>
              </a:rPr>
              <a:t>Despite being the smallest jurisdiction Court catering to only 3 districts In Uttar Pradesh, it has highest  pendency in state of Uttar Pradesh.</a:t>
            </a:r>
            <a:endParaRPr sz="2000">
              <a:solidFill>
                <a:schemeClr val="lt1"/>
              </a:solidFill>
              <a:latin typeface="Arial"/>
              <a:ea typeface="Arial"/>
              <a:cs typeface="Arial"/>
              <a:sym typeface="Arial"/>
            </a:endParaRPr>
          </a:p>
          <a:p>
            <a:pPr marL="914400" lvl="0" indent="-355600" algn="l" rtl="0">
              <a:lnSpc>
                <a:spcPct val="115000"/>
              </a:lnSpc>
              <a:spcBef>
                <a:spcPts val="0"/>
              </a:spcBef>
              <a:spcAft>
                <a:spcPts val="0"/>
              </a:spcAft>
              <a:buClr>
                <a:schemeClr val="lt1"/>
              </a:buClr>
              <a:buSzPts val="2000"/>
              <a:buFont typeface="Arial"/>
              <a:buChar char="●"/>
            </a:pPr>
            <a:r>
              <a:rPr lang="en" sz="2000">
                <a:solidFill>
                  <a:schemeClr val="lt1"/>
                </a:solidFill>
                <a:latin typeface="Arial"/>
                <a:ea typeface="Arial"/>
                <a:cs typeface="Arial"/>
                <a:sym typeface="Arial"/>
              </a:rPr>
              <a:t>The court premises is situated in Kasna village area in a dilapidated building having inadequate space. </a:t>
            </a:r>
            <a:endParaRPr sz="2000">
              <a:solidFill>
                <a:schemeClr val="lt1"/>
              </a:solidFill>
              <a:latin typeface="Arial"/>
              <a:ea typeface="Arial"/>
              <a:cs typeface="Arial"/>
              <a:sym typeface="Arial"/>
            </a:endParaRPr>
          </a:p>
          <a:p>
            <a:pPr marL="914400" lvl="0" indent="-355600" algn="l" rtl="0">
              <a:lnSpc>
                <a:spcPct val="115000"/>
              </a:lnSpc>
              <a:spcBef>
                <a:spcPts val="0"/>
              </a:spcBef>
              <a:spcAft>
                <a:spcPts val="0"/>
              </a:spcAft>
              <a:buClr>
                <a:schemeClr val="lt1"/>
              </a:buClr>
              <a:buSzPts val="2000"/>
              <a:buFont typeface="Arial"/>
              <a:buChar char="●"/>
            </a:pPr>
            <a:r>
              <a:rPr lang="en" sz="2000">
                <a:solidFill>
                  <a:schemeClr val="lt1"/>
                </a:solidFill>
                <a:latin typeface="Arial"/>
                <a:ea typeface="Arial"/>
                <a:cs typeface="Arial"/>
                <a:sym typeface="Arial"/>
              </a:rPr>
              <a:t>Prone to frequent  power shutdowns. There is no availability of D G sets or even inverters.</a:t>
            </a:r>
            <a:endParaRPr sz="2000">
              <a:solidFill>
                <a:schemeClr val="lt1"/>
              </a:solidFill>
              <a:latin typeface="Arial"/>
              <a:ea typeface="Arial"/>
              <a:cs typeface="Arial"/>
              <a:sym typeface="Arial"/>
            </a:endParaRPr>
          </a:p>
          <a:p>
            <a:pPr marL="914400" lvl="0" indent="0" algn="l" rtl="0">
              <a:lnSpc>
                <a:spcPct val="115000"/>
              </a:lnSpc>
              <a:spcBef>
                <a:spcPts val="0"/>
              </a:spcBef>
              <a:spcAft>
                <a:spcPts val="0"/>
              </a:spcAft>
              <a:buNone/>
            </a:pPr>
            <a:endParaRPr sz="2400">
              <a:solidFill>
                <a:schemeClr val="lt1"/>
              </a:solidFill>
            </a:endParaRPr>
          </a:p>
        </p:txBody>
      </p:sp>
      <p:sp>
        <p:nvSpPr>
          <p:cNvPr id="319" name="Google Shape;319;p60"/>
          <p:cNvSpPr/>
          <p:nvPr/>
        </p:nvSpPr>
        <p:spPr>
          <a:xfrm>
            <a:off x="448750" y="1311775"/>
            <a:ext cx="7893600" cy="3405900"/>
          </a:xfrm>
          <a:prstGeom prst="frame">
            <a:avLst>
              <a:gd name="adj1" fmla="val 1699"/>
            </a:avLst>
          </a:prstGeom>
          <a:gradFill>
            <a:gsLst>
              <a:gs pos="0">
                <a:schemeClr val="accen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3"/>
        <p:cNvGrpSpPr/>
        <p:nvPr/>
      </p:nvGrpSpPr>
      <p:grpSpPr>
        <a:xfrm>
          <a:off x="0" y="0"/>
          <a:ext cx="0" cy="0"/>
          <a:chOff x="0" y="0"/>
          <a:chExt cx="0" cy="0"/>
        </a:xfrm>
      </p:grpSpPr>
      <p:sp>
        <p:nvSpPr>
          <p:cNvPr id="324" name="Google Shape;324;p61"/>
          <p:cNvSpPr txBox="1">
            <a:spLocks noGrp="1"/>
          </p:cNvSpPr>
          <p:nvPr>
            <p:ph type="title"/>
          </p:nvPr>
        </p:nvSpPr>
        <p:spPr>
          <a:xfrm>
            <a:off x="711725" y="346300"/>
            <a:ext cx="7720500" cy="58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Infrastructure </a:t>
            </a:r>
            <a:endParaRPr/>
          </a:p>
        </p:txBody>
      </p:sp>
      <p:sp>
        <p:nvSpPr>
          <p:cNvPr id="325" name="Google Shape;325;p61"/>
          <p:cNvSpPr txBox="1">
            <a:spLocks noGrp="1"/>
          </p:cNvSpPr>
          <p:nvPr>
            <p:ph type="body" idx="1"/>
          </p:nvPr>
        </p:nvSpPr>
        <p:spPr>
          <a:xfrm>
            <a:off x="575325" y="1541900"/>
            <a:ext cx="7410300" cy="3083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300">
              <a:solidFill>
                <a:schemeClr val="lt1"/>
              </a:solidFill>
              <a:latin typeface="Arial"/>
              <a:ea typeface="Arial"/>
              <a:cs typeface="Arial"/>
              <a:sym typeface="Arial"/>
            </a:endParaRPr>
          </a:p>
          <a:p>
            <a:pPr marL="914400" lvl="0" indent="-349250" algn="l" rtl="0">
              <a:lnSpc>
                <a:spcPct val="115000"/>
              </a:lnSpc>
              <a:spcBef>
                <a:spcPts val="0"/>
              </a:spcBef>
              <a:spcAft>
                <a:spcPts val="0"/>
              </a:spcAft>
              <a:buClr>
                <a:schemeClr val="lt1"/>
              </a:buClr>
              <a:buSzPts val="1900"/>
              <a:buFont typeface="Arial"/>
              <a:buChar char="●"/>
            </a:pPr>
            <a:r>
              <a:rPr lang="en" sz="1900">
                <a:solidFill>
                  <a:schemeClr val="lt1"/>
                </a:solidFill>
                <a:latin typeface="Arial"/>
                <a:ea typeface="Arial"/>
                <a:cs typeface="Arial"/>
                <a:sym typeface="Arial"/>
              </a:rPr>
              <a:t>No filing counter, computer room, No connectivity with NJDG,  no infrastructure for virtual court, no record room, no adequate space for sitting of lawyers and litigants, no ADR centre/mediation centre.</a:t>
            </a:r>
            <a:endParaRPr sz="1900">
              <a:solidFill>
                <a:schemeClr val="lt1"/>
              </a:solidFill>
              <a:latin typeface="Arial"/>
              <a:ea typeface="Arial"/>
              <a:cs typeface="Arial"/>
              <a:sym typeface="Arial"/>
            </a:endParaRPr>
          </a:p>
          <a:p>
            <a:pPr marL="914400" lvl="0" indent="-349250" algn="l" rtl="0">
              <a:lnSpc>
                <a:spcPct val="115000"/>
              </a:lnSpc>
              <a:spcBef>
                <a:spcPts val="0"/>
              </a:spcBef>
              <a:spcAft>
                <a:spcPts val="0"/>
              </a:spcAft>
              <a:buClr>
                <a:schemeClr val="lt1"/>
              </a:buClr>
              <a:buSzPts val="1900"/>
              <a:buFont typeface="Arial"/>
              <a:buChar char="●"/>
            </a:pPr>
            <a:r>
              <a:rPr lang="en" sz="1900">
                <a:solidFill>
                  <a:schemeClr val="lt1"/>
                </a:solidFill>
                <a:latin typeface="Arial"/>
                <a:ea typeface="Arial"/>
                <a:cs typeface="Arial"/>
                <a:sym typeface="Arial"/>
              </a:rPr>
              <a:t>No drinking water and toilet facilities for lawyer and litigants.</a:t>
            </a:r>
            <a:endParaRPr sz="1900">
              <a:solidFill>
                <a:schemeClr val="lt1"/>
              </a:solidFill>
              <a:latin typeface="Arial"/>
              <a:ea typeface="Arial"/>
              <a:cs typeface="Arial"/>
              <a:sym typeface="Arial"/>
            </a:endParaRPr>
          </a:p>
          <a:p>
            <a:pPr marL="914400" lvl="0" indent="-349250" algn="l" rtl="0">
              <a:lnSpc>
                <a:spcPct val="115000"/>
              </a:lnSpc>
              <a:spcBef>
                <a:spcPts val="0"/>
              </a:spcBef>
              <a:spcAft>
                <a:spcPts val="0"/>
              </a:spcAft>
              <a:buClr>
                <a:schemeClr val="lt1"/>
              </a:buClr>
              <a:buSzPts val="1900"/>
              <a:buFont typeface="Arial"/>
              <a:buChar char="●"/>
            </a:pPr>
            <a:r>
              <a:rPr lang="en" sz="1900">
                <a:solidFill>
                  <a:schemeClr val="lt1"/>
                </a:solidFill>
                <a:latin typeface="Arial"/>
                <a:ea typeface="Arial"/>
                <a:cs typeface="Arial"/>
                <a:sym typeface="Arial"/>
              </a:rPr>
              <a:t> Lack of adequate parking in and outside the premises .</a:t>
            </a:r>
            <a:endParaRPr sz="2300">
              <a:solidFill>
                <a:schemeClr val="lt1"/>
              </a:solidFill>
            </a:endParaRPr>
          </a:p>
        </p:txBody>
      </p:sp>
      <p:sp>
        <p:nvSpPr>
          <p:cNvPr id="326" name="Google Shape;326;p61"/>
          <p:cNvSpPr/>
          <p:nvPr/>
        </p:nvSpPr>
        <p:spPr>
          <a:xfrm>
            <a:off x="448750" y="1311775"/>
            <a:ext cx="7893600" cy="3405900"/>
          </a:xfrm>
          <a:prstGeom prst="frame">
            <a:avLst>
              <a:gd name="adj1" fmla="val 1699"/>
            </a:avLst>
          </a:prstGeom>
          <a:gradFill>
            <a:gsLst>
              <a:gs pos="0">
                <a:schemeClr val="accen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0"/>
        <p:cNvGrpSpPr/>
        <p:nvPr/>
      </p:nvGrpSpPr>
      <p:grpSpPr>
        <a:xfrm>
          <a:off x="0" y="0"/>
          <a:ext cx="0" cy="0"/>
          <a:chOff x="0" y="0"/>
          <a:chExt cx="0" cy="0"/>
        </a:xfrm>
      </p:grpSpPr>
      <p:sp>
        <p:nvSpPr>
          <p:cNvPr id="331" name="Google Shape;331;p62"/>
          <p:cNvSpPr txBox="1">
            <a:spLocks noGrp="1"/>
          </p:cNvSpPr>
          <p:nvPr>
            <p:ph type="title"/>
          </p:nvPr>
        </p:nvSpPr>
        <p:spPr>
          <a:xfrm>
            <a:off x="711725" y="346300"/>
            <a:ext cx="7720500" cy="58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Staff </a:t>
            </a:r>
            <a:endParaRPr/>
          </a:p>
        </p:txBody>
      </p:sp>
      <p:sp>
        <p:nvSpPr>
          <p:cNvPr id="332" name="Google Shape;332;p62"/>
          <p:cNvSpPr txBox="1">
            <a:spLocks noGrp="1"/>
          </p:cNvSpPr>
          <p:nvPr>
            <p:ph type="body" idx="1"/>
          </p:nvPr>
        </p:nvSpPr>
        <p:spPr>
          <a:xfrm>
            <a:off x="448750" y="1472875"/>
            <a:ext cx="7410300" cy="3083700"/>
          </a:xfrm>
          <a:prstGeom prst="rect">
            <a:avLst/>
          </a:prstGeom>
        </p:spPr>
        <p:txBody>
          <a:bodyPr spcFirstLastPara="1" wrap="square" lIns="91425" tIns="91425" rIns="91425" bIns="91425" anchor="ctr" anchorCtr="0">
            <a:noAutofit/>
          </a:bodyPr>
          <a:lstStyle/>
          <a:p>
            <a:pPr marL="914400" lvl="0" indent="-349250" algn="l" rtl="0">
              <a:lnSpc>
                <a:spcPct val="115000"/>
              </a:lnSpc>
              <a:spcBef>
                <a:spcPts val="0"/>
              </a:spcBef>
              <a:spcAft>
                <a:spcPts val="0"/>
              </a:spcAft>
              <a:buClr>
                <a:schemeClr val="lt1"/>
              </a:buClr>
              <a:buSzPts val="1900"/>
              <a:buFont typeface="Arial"/>
              <a:buChar char="●"/>
            </a:pPr>
            <a:r>
              <a:rPr lang="en" sz="1900">
                <a:solidFill>
                  <a:schemeClr val="lt1"/>
                </a:solidFill>
                <a:latin typeface="Arial"/>
                <a:ea typeface="Arial"/>
                <a:cs typeface="Arial"/>
                <a:sym typeface="Arial"/>
              </a:rPr>
              <a:t> No trained ministerial staff available.</a:t>
            </a:r>
            <a:endParaRPr sz="1900">
              <a:solidFill>
                <a:schemeClr val="lt1"/>
              </a:solidFill>
              <a:latin typeface="Arial"/>
              <a:ea typeface="Arial"/>
              <a:cs typeface="Arial"/>
              <a:sym typeface="Arial"/>
            </a:endParaRPr>
          </a:p>
          <a:p>
            <a:pPr marL="914400" lvl="0" indent="-349250" algn="l" rtl="0">
              <a:lnSpc>
                <a:spcPct val="115000"/>
              </a:lnSpc>
              <a:spcBef>
                <a:spcPts val="0"/>
              </a:spcBef>
              <a:spcAft>
                <a:spcPts val="0"/>
              </a:spcAft>
              <a:buClr>
                <a:schemeClr val="lt1"/>
              </a:buClr>
              <a:buSzPts val="1900"/>
              <a:buFont typeface="Arial"/>
              <a:buChar char="●"/>
            </a:pPr>
            <a:r>
              <a:rPr lang="en" sz="1900">
                <a:solidFill>
                  <a:schemeClr val="lt1"/>
                </a:solidFill>
                <a:latin typeface="Arial"/>
                <a:ea typeface="Arial"/>
                <a:cs typeface="Arial"/>
                <a:sym typeface="Arial"/>
              </a:rPr>
              <a:t>Only Hindi stenographer available where as the majority of the pleadings are in English.</a:t>
            </a:r>
            <a:endParaRPr sz="1900">
              <a:solidFill>
                <a:schemeClr val="lt1"/>
              </a:solidFill>
              <a:latin typeface="Arial"/>
              <a:ea typeface="Arial"/>
              <a:cs typeface="Arial"/>
              <a:sym typeface="Arial"/>
            </a:endParaRPr>
          </a:p>
          <a:p>
            <a:pPr marL="914400" lvl="0" indent="-349250" algn="l" rtl="0">
              <a:lnSpc>
                <a:spcPct val="115000"/>
              </a:lnSpc>
              <a:spcBef>
                <a:spcPts val="0"/>
              </a:spcBef>
              <a:spcAft>
                <a:spcPts val="0"/>
              </a:spcAft>
              <a:buClr>
                <a:schemeClr val="lt1"/>
              </a:buClr>
              <a:buSzPts val="1900"/>
              <a:buFont typeface="Arial"/>
              <a:buChar char="●"/>
            </a:pPr>
            <a:r>
              <a:rPr lang="en" sz="1900">
                <a:solidFill>
                  <a:schemeClr val="lt1"/>
                </a:solidFill>
                <a:latin typeface="Arial"/>
                <a:ea typeface="Arial"/>
                <a:cs typeface="Arial"/>
                <a:sym typeface="Arial"/>
              </a:rPr>
              <a:t> A bank account in the name of  Commercial Court ,Noida is required as certain parties during the pendency of the case request for deposit of admitted amount to show bonafide. In fact this  should be done in all commercial courts pan India.</a:t>
            </a:r>
            <a:endParaRPr sz="2100">
              <a:solidFill>
                <a:schemeClr val="lt1"/>
              </a:solidFill>
              <a:latin typeface="Arial"/>
              <a:ea typeface="Arial"/>
              <a:cs typeface="Arial"/>
              <a:sym typeface="Arial"/>
            </a:endParaRPr>
          </a:p>
        </p:txBody>
      </p:sp>
      <p:sp>
        <p:nvSpPr>
          <p:cNvPr id="333" name="Google Shape;333;p62"/>
          <p:cNvSpPr/>
          <p:nvPr/>
        </p:nvSpPr>
        <p:spPr>
          <a:xfrm>
            <a:off x="448750" y="1311775"/>
            <a:ext cx="7893600" cy="3405900"/>
          </a:xfrm>
          <a:prstGeom prst="frame">
            <a:avLst>
              <a:gd name="adj1" fmla="val 1699"/>
            </a:avLst>
          </a:prstGeom>
          <a:gradFill>
            <a:gsLst>
              <a:gs pos="0">
                <a:schemeClr val="accen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7"/>
        <p:cNvGrpSpPr/>
        <p:nvPr/>
      </p:nvGrpSpPr>
      <p:grpSpPr>
        <a:xfrm>
          <a:off x="0" y="0"/>
          <a:ext cx="0" cy="0"/>
          <a:chOff x="0" y="0"/>
          <a:chExt cx="0" cy="0"/>
        </a:xfrm>
      </p:grpSpPr>
      <p:sp>
        <p:nvSpPr>
          <p:cNvPr id="338" name="Google Shape;338;p63"/>
          <p:cNvSpPr txBox="1">
            <a:spLocks noGrp="1"/>
          </p:cNvSpPr>
          <p:nvPr>
            <p:ph type="title"/>
          </p:nvPr>
        </p:nvSpPr>
        <p:spPr>
          <a:xfrm>
            <a:off x="711725" y="346300"/>
            <a:ext cx="7720500" cy="58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Brief Suggestions</a:t>
            </a:r>
            <a:endParaRPr/>
          </a:p>
        </p:txBody>
      </p:sp>
      <p:sp>
        <p:nvSpPr>
          <p:cNvPr id="339" name="Google Shape;339;p63"/>
          <p:cNvSpPr txBox="1">
            <a:spLocks noGrp="1"/>
          </p:cNvSpPr>
          <p:nvPr>
            <p:ph type="title" idx="2"/>
          </p:nvPr>
        </p:nvSpPr>
        <p:spPr>
          <a:xfrm>
            <a:off x="1576425" y="1633950"/>
            <a:ext cx="2627700" cy="1158000"/>
          </a:xfrm>
          <a:prstGeom prst="rect">
            <a:avLst/>
          </a:prstGeom>
        </p:spPr>
        <p:txBody>
          <a:bodyPr spcFirstLastPara="1" wrap="square" lIns="91425" tIns="91425" rIns="91425" bIns="91425" anchor="ctr" anchorCtr="0">
            <a:noAutofit/>
          </a:bodyPr>
          <a:lstStyle/>
          <a:p>
            <a:pPr marL="457200" lvl="0" indent="-317500" algn="l" rtl="0">
              <a:lnSpc>
                <a:spcPct val="115000"/>
              </a:lnSpc>
              <a:spcBef>
                <a:spcPts val="0"/>
              </a:spcBef>
              <a:spcAft>
                <a:spcPts val="0"/>
              </a:spcAft>
              <a:buSzPts val="1400"/>
              <a:buFont typeface="Arial"/>
              <a:buChar char="●"/>
            </a:pPr>
            <a:r>
              <a:rPr lang="en" sz="1400">
                <a:latin typeface="Arial"/>
                <a:ea typeface="Arial"/>
                <a:cs typeface="Arial"/>
                <a:sym typeface="Arial"/>
              </a:rPr>
              <a:t>Provide adequate Manpower, ministerial staff, class 4 employees and ADR staff</a:t>
            </a:r>
            <a:endParaRPr sz="3100"/>
          </a:p>
        </p:txBody>
      </p:sp>
      <p:sp>
        <p:nvSpPr>
          <p:cNvPr id="340" name="Google Shape;340;p63"/>
          <p:cNvSpPr txBox="1">
            <a:spLocks noGrp="1"/>
          </p:cNvSpPr>
          <p:nvPr>
            <p:ph type="title" idx="3"/>
          </p:nvPr>
        </p:nvSpPr>
        <p:spPr>
          <a:xfrm>
            <a:off x="5509325" y="1570575"/>
            <a:ext cx="2627700" cy="1251000"/>
          </a:xfrm>
          <a:prstGeom prst="rect">
            <a:avLst/>
          </a:prstGeom>
        </p:spPr>
        <p:txBody>
          <a:bodyPr spcFirstLastPara="1" wrap="square" lIns="91425" tIns="91425" rIns="91425" bIns="91425" anchor="ctr" anchorCtr="0">
            <a:noAutofit/>
          </a:bodyPr>
          <a:lstStyle/>
          <a:p>
            <a:pPr marL="457200" lvl="0" indent="-323850" algn="l" rtl="0">
              <a:lnSpc>
                <a:spcPct val="115000"/>
              </a:lnSpc>
              <a:spcBef>
                <a:spcPts val="0"/>
              </a:spcBef>
              <a:spcAft>
                <a:spcPts val="0"/>
              </a:spcAft>
              <a:buSzPts val="1500"/>
              <a:buFont typeface="Arial"/>
              <a:buChar char="●"/>
            </a:pPr>
            <a:r>
              <a:rPr lang="en" sz="1500">
                <a:latin typeface="Arial"/>
                <a:ea typeface="Arial"/>
                <a:cs typeface="Arial"/>
                <a:sym typeface="Arial"/>
              </a:rPr>
              <a:t>Providing adequate infrastructure, special technological support for e filing etc</a:t>
            </a:r>
            <a:endParaRPr sz="3200"/>
          </a:p>
        </p:txBody>
      </p:sp>
      <p:sp>
        <p:nvSpPr>
          <p:cNvPr id="341" name="Google Shape;341;p63"/>
          <p:cNvSpPr txBox="1">
            <a:spLocks noGrp="1"/>
          </p:cNvSpPr>
          <p:nvPr>
            <p:ph type="title" idx="5"/>
          </p:nvPr>
        </p:nvSpPr>
        <p:spPr>
          <a:xfrm>
            <a:off x="1772025" y="3229500"/>
            <a:ext cx="2496900" cy="1251000"/>
          </a:xfrm>
          <a:prstGeom prst="rect">
            <a:avLst/>
          </a:prstGeom>
        </p:spPr>
        <p:txBody>
          <a:bodyPr spcFirstLastPara="1" wrap="square" lIns="91425" tIns="91425" rIns="91425" bIns="91425" anchor="ctr" anchorCtr="0">
            <a:noAutofit/>
          </a:bodyPr>
          <a:lstStyle/>
          <a:p>
            <a:pPr marL="457200" lvl="0" indent="-330200" algn="l" rtl="0">
              <a:spcBef>
                <a:spcPts val="0"/>
              </a:spcBef>
              <a:spcAft>
                <a:spcPts val="0"/>
              </a:spcAft>
              <a:buSzPts val="1600"/>
              <a:buFont typeface="Arial"/>
              <a:buChar char="●"/>
            </a:pPr>
            <a:r>
              <a:rPr lang="en" sz="1600">
                <a:latin typeface="Arial"/>
                <a:ea typeface="Arial"/>
                <a:cs typeface="Arial"/>
                <a:sym typeface="Arial"/>
              </a:rPr>
              <a:t>Identification of highly commercialised districts like Noida, Gurugram etc </a:t>
            </a:r>
            <a:endParaRPr sz="1600">
              <a:latin typeface="Arial"/>
              <a:ea typeface="Arial"/>
              <a:cs typeface="Arial"/>
              <a:sym typeface="Arial"/>
            </a:endParaRPr>
          </a:p>
        </p:txBody>
      </p:sp>
      <p:sp>
        <p:nvSpPr>
          <p:cNvPr id="342" name="Google Shape;342;p63"/>
          <p:cNvSpPr txBox="1">
            <a:spLocks noGrp="1"/>
          </p:cNvSpPr>
          <p:nvPr>
            <p:ph type="title" idx="7"/>
          </p:nvPr>
        </p:nvSpPr>
        <p:spPr>
          <a:xfrm>
            <a:off x="5578475" y="3287050"/>
            <a:ext cx="2627700" cy="1158000"/>
          </a:xfrm>
          <a:prstGeom prst="rect">
            <a:avLst/>
          </a:prstGeom>
        </p:spPr>
        <p:txBody>
          <a:bodyPr spcFirstLastPara="1" wrap="square" lIns="91425" tIns="91425" rIns="91425" bIns="91425" anchor="ctr" anchorCtr="0">
            <a:noAutofit/>
          </a:bodyPr>
          <a:lstStyle/>
          <a:p>
            <a:pPr marL="457200" lvl="0" indent="-317500" algn="l" rtl="0">
              <a:lnSpc>
                <a:spcPct val="115000"/>
              </a:lnSpc>
              <a:spcBef>
                <a:spcPts val="0"/>
              </a:spcBef>
              <a:spcAft>
                <a:spcPts val="0"/>
              </a:spcAft>
              <a:buSzPts val="1400"/>
              <a:buFont typeface="Arial"/>
              <a:buChar char="●"/>
            </a:pPr>
            <a:r>
              <a:rPr lang="en" sz="1400">
                <a:latin typeface="Arial"/>
                <a:ea typeface="Arial"/>
                <a:cs typeface="Arial"/>
                <a:sym typeface="Arial"/>
              </a:rPr>
              <a:t>Minimum fixed tenure for judges to avoid delay and create answerability</a:t>
            </a:r>
            <a:endParaRPr sz="3100"/>
          </a:p>
        </p:txBody>
      </p:sp>
      <p:grpSp>
        <p:nvGrpSpPr>
          <p:cNvPr id="343" name="Google Shape;343;p63"/>
          <p:cNvGrpSpPr/>
          <p:nvPr/>
        </p:nvGrpSpPr>
        <p:grpSpPr>
          <a:xfrm>
            <a:off x="5107535" y="3633203"/>
            <a:ext cx="511887" cy="568371"/>
            <a:chOff x="1445875" y="238125"/>
            <a:chExt cx="4700525" cy="5219200"/>
          </a:xfrm>
        </p:grpSpPr>
        <p:sp>
          <p:nvSpPr>
            <p:cNvPr id="344" name="Google Shape;344;p63"/>
            <p:cNvSpPr/>
            <p:nvPr/>
          </p:nvSpPr>
          <p:spPr>
            <a:xfrm>
              <a:off x="1445875" y="973700"/>
              <a:ext cx="2874650" cy="4483625"/>
            </a:xfrm>
            <a:custGeom>
              <a:avLst/>
              <a:gdLst/>
              <a:ahLst/>
              <a:cxnLst/>
              <a:rect l="l" t="t" r="r" b="b"/>
              <a:pathLst>
                <a:path w="114986" h="179345" extrusionOk="0">
                  <a:moveTo>
                    <a:pt x="57476" y="6100"/>
                  </a:moveTo>
                  <a:cubicBezTo>
                    <a:pt x="66871" y="6100"/>
                    <a:pt x="75580" y="9884"/>
                    <a:pt x="81974" y="16767"/>
                  </a:cubicBezTo>
                  <a:cubicBezTo>
                    <a:pt x="88367" y="23650"/>
                    <a:pt x="91531" y="32587"/>
                    <a:pt x="90846" y="41949"/>
                  </a:cubicBezTo>
                  <a:lnTo>
                    <a:pt x="90488" y="47038"/>
                  </a:lnTo>
                  <a:cubicBezTo>
                    <a:pt x="89444" y="47038"/>
                    <a:pt x="88335" y="47168"/>
                    <a:pt x="87291" y="47397"/>
                  </a:cubicBezTo>
                  <a:lnTo>
                    <a:pt x="83311" y="42602"/>
                  </a:lnTo>
                  <a:cubicBezTo>
                    <a:pt x="82092" y="41127"/>
                    <a:pt x="80257" y="40294"/>
                    <a:pt x="78383" y="40294"/>
                  </a:cubicBezTo>
                  <a:cubicBezTo>
                    <a:pt x="78102" y="40294"/>
                    <a:pt x="77819" y="40312"/>
                    <a:pt x="77537" y="40351"/>
                  </a:cubicBezTo>
                  <a:cubicBezTo>
                    <a:pt x="75773" y="40618"/>
                    <a:pt x="72175" y="41039"/>
                    <a:pt x="67783" y="41039"/>
                  </a:cubicBezTo>
                  <a:cubicBezTo>
                    <a:pt x="65194" y="41039"/>
                    <a:pt x="62329" y="40893"/>
                    <a:pt x="59401" y="40481"/>
                  </a:cubicBezTo>
                  <a:cubicBezTo>
                    <a:pt x="50104" y="39177"/>
                    <a:pt x="43189" y="35719"/>
                    <a:pt x="38850" y="30206"/>
                  </a:cubicBezTo>
                  <a:cubicBezTo>
                    <a:pt x="38247" y="29433"/>
                    <a:pt x="37348" y="29030"/>
                    <a:pt x="36439" y="29030"/>
                  </a:cubicBezTo>
                  <a:cubicBezTo>
                    <a:pt x="35777" y="29030"/>
                    <a:pt x="35108" y="29244"/>
                    <a:pt x="34544" y="29684"/>
                  </a:cubicBezTo>
                  <a:cubicBezTo>
                    <a:pt x="33207" y="30728"/>
                    <a:pt x="32979" y="32653"/>
                    <a:pt x="34023" y="33957"/>
                  </a:cubicBezTo>
                  <a:cubicBezTo>
                    <a:pt x="42616" y="44915"/>
                    <a:pt x="57246" y="47159"/>
                    <a:pt x="67798" y="47159"/>
                  </a:cubicBezTo>
                  <a:cubicBezTo>
                    <a:pt x="72387" y="47159"/>
                    <a:pt x="76204" y="46735"/>
                    <a:pt x="78418" y="46418"/>
                  </a:cubicBezTo>
                  <a:cubicBezTo>
                    <a:pt x="78436" y="46409"/>
                    <a:pt x="78453" y="46405"/>
                    <a:pt x="78470" y="46405"/>
                  </a:cubicBezTo>
                  <a:cubicBezTo>
                    <a:pt x="78516" y="46405"/>
                    <a:pt x="78557" y="46436"/>
                    <a:pt x="78581" y="46483"/>
                  </a:cubicBezTo>
                  <a:lnTo>
                    <a:pt x="83931" y="52942"/>
                  </a:lnTo>
                  <a:cubicBezTo>
                    <a:pt x="84525" y="53659"/>
                    <a:pt x="85388" y="54041"/>
                    <a:pt x="86272" y="54041"/>
                  </a:cubicBezTo>
                  <a:cubicBezTo>
                    <a:pt x="86796" y="54041"/>
                    <a:pt x="87327" y="53907"/>
                    <a:pt x="87813" y="53627"/>
                  </a:cubicBezTo>
                  <a:cubicBezTo>
                    <a:pt x="88257" y="53392"/>
                    <a:pt x="89562" y="53156"/>
                    <a:pt x="90482" y="53156"/>
                  </a:cubicBezTo>
                  <a:cubicBezTo>
                    <a:pt x="90709" y="53156"/>
                    <a:pt x="90913" y="53171"/>
                    <a:pt x="91075" y="53203"/>
                  </a:cubicBezTo>
                  <a:cubicBezTo>
                    <a:pt x="92445" y="53464"/>
                    <a:pt x="93489" y="54834"/>
                    <a:pt x="93489" y="56367"/>
                  </a:cubicBezTo>
                  <a:lnTo>
                    <a:pt x="93489" y="58683"/>
                  </a:lnTo>
                  <a:cubicBezTo>
                    <a:pt x="93489" y="60249"/>
                    <a:pt x="92510" y="61652"/>
                    <a:pt x="91205" y="61978"/>
                  </a:cubicBezTo>
                  <a:cubicBezTo>
                    <a:pt x="90912" y="62043"/>
                    <a:pt x="90618" y="62043"/>
                    <a:pt x="90324" y="62043"/>
                  </a:cubicBezTo>
                  <a:cubicBezTo>
                    <a:pt x="90180" y="62032"/>
                    <a:pt x="90036" y="62027"/>
                    <a:pt x="89894" y="62027"/>
                  </a:cubicBezTo>
                  <a:cubicBezTo>
                    <a:pt x="87062" y="62027"/>
                    <a:pt x="84524" y="64145"/>
                    <a:pt x="83996" y="67001"/>
                  </a:cubicBezTo>
                  <a:cubicBezTo>
                    <a:pt x="81648" y="79788"/>
                    <a:pt x="70492" y="89085"/>
                    <a:pt x="57476" y="89085"/>
                  </a:cubicBezTo>
                  <a:cubicBezTo>
                    <a:pt x="44461" y="89085"/>
                    <a:pt x="33305" y="79788"/>
                    <a:pt x="30956" y="67001"/>
                  </a:cubicBezTo>
                  <a:cubicBezTo>
                    <a:pt x="30428" y="64145"/>
                    <a:pt x="27890" y="62027"/>
                    <a:pt x="25059" y="62027"/>
                  </a:cubicBezTo>
                  <a:cubicBezTo>
                    <a:pt x="24916" y="62027"/>
                    <a:pt x="24772" y="62032"/>
                    <a:pt x="24628" y="62043"/>
                  </a:cubicBezTo>
                  <a:cubicBezTo>
                    <a:pt x="24334" y="62043"/>
                    <a:pt x="24041" y="62043"/>
                    <a:pt x="23747" y="61978"/>
                  </a:cubicBezTo>
                  <a:cubicBezTo>
                    <a:pt x="22442" y="61652"/>
                    <a:pt x="21464" y="60249"/>
                    <a:pt x="21464" y="58683"/>
                  </a:cubicBezTo>
                  <a:lnTo>
                    <a:pt x="21464" y="56400"/>
                  </a:lnTo>
                  <a:cubicBezTo>
                    <a:pt x="21464" y="54834"/>
                    <a:pt x="22540" y="53431"/>
                    <a:pt x="23878" y="53170"/>
                  </a:cubicBezTo>
                  <a:cubicBezTo>
                    <a:pt x="24056" y="53139"/>
                    <a:pt x="24233" y="53124"/>
                    <a:pt x="24408" y="53124"/>
                  </a:cubicBezTo>
                  <a:cubicBezTo>
                    <a:pt x="25323" y="53124"/>
                    <a:pt x="26179" y="53546"/>
                    <a:pt x="26781" y="54312"/>
                  </a:cubicBezTo>
                  <a:cubicBezTo>
                    <a:pt x="27335" y="55030"/>
                    <a:pt x="28086" y="55584"/>
                    <a:pt x="28966" y="55845"/>
                  </a:cubicBezTo>
                  <a:cubicBezTo>
                    <a:pt x="29362" y="55957"/>
                    <a:pt x="29770" y="56012"/>
                    <a:pt x="30177" y="56012"/>
                  </a:cubicBezTo>
                  <a:cubicBezTo>
                    <a:pt x="31079" y="56012"/>
                    <a:pt x="31976" y="55743"/>
                    <a:pt x="32718" y="55226"/>
                  </a:cubicBezTo>
                  <a:cubicBezTo>
                    <a:pt x="35197" y="53464"/>
                    <a:pt x="37317" y="51246"/>
                    <a:pt x="38981" y="48604"/>
                  </a:cubicBezTo>
                  <a:cubicBezTo>
                    <a:pt x="39861" y="47201"/>
                    <a:pt x="39437" y="45309"/>
                    <a:pt x="38035" y="44396"/>
                  </a:cubicBezTo>
                  <a:cubicBezTo>
                    <a:pt x="37522" y="44070"/>
                    <a:pt x="36952" y="43914"/>
                    <a:pt x="36388" y="43914"/>
                  </a:cubicBezTo>
                  <a:cubicBezTo>
                    <a:pt x="35373" y="43914"/>
                    <a:pt x="34381" y="44419"/>
                    <a:pt x="33794" y="45342"/>
                  </a:cubicBezTo>
                  <a:cubicBezTo>
                    <a:pt x="32848" y="46842"/>
                    <a:pt x="31707" y="48180"/>
                    <a:pt x="30402" y="49289"/>
                  </a:cubicBezTo>
                  <a:cubicBezTo>
                    <a:pt x="28771" y="47821"/>
                    <a:pt x="26650" y="47038"/>
                    <a:pt x="24465" y="47038"/>
                  </a:cubicBezTo>
                  <a:lnTo>
                    <a:pt x="24106" y="41949"/>
                  </a:lnTo>
                  <a:cubicBezTo>
                    <a:pt x="23421" y="32587"/>
                    <a:pt x="26585" y="23650"/>
                    <a:pt x="32979" y="16767"/>
                  </a:cubicBezTo>
                  <a:cubicBezTo>
                    <a:pt x="39405" y="9884"/>
                    <a:pt x="48082" y="6100"/>
                    <a:pt x="57476" y="6100"/>
                  </a:cubicBezTo>
                  <a:close/>
                  <a:moveTo>
                    <a:pt x="26324" y="73264"/>
                  </a:moveTo>
                  <a:lnTo>
                    <a:pt x="26324" y="73264"/>
                  </a:lnTo>
                  <a:cubicBezTo>
                    <a:pt x="28803" y="80180"/>
                    <a:pt x="33435" y="85921"/>
                    <a:pt x="39405" y="89835"/>
                  </a:cubicBezTo>
                  <a:lnTo>
                    <a:pt x="39405" y="94369"/>
                  </a:lnTo>
                  <a:lnTo>
                    <a:pt x="27825" y="92053"/>
                  </a:lnTo>
                  <a:cubicBezTo>
                    <a:pt x="27760" y="92053"/>
                    <a:pt x="27662" y="91956"/>
                    <a:pt x="27662" y="91858"/>
                  </a:cubicBezTo>
                  <a:lnTo>
                    <a:pt x="26324" y="73264"/>
                  </a:lnTo>
                  <a:close/>
                  <a:moveTo>
                    <a:pt x="88628" y="73264"/>
                  </a:moveTo>
                  <a:lnTo>
                    <a:pt x="87291" y="91858"/>
                  </a:lnTo>
                  <a:cubicBezTo>
                    <a:pt x="87291" y="91956"/>
                    <a:pt x="87226" y="92053"/>
                    <a:pt x="87128" y="92053"/>
                  </a:cubicBezTo>
                  <a:lnTo>
                    <a:pt x="75548" y="94369"/>
                  </a:lnTo>
                  <a:lnTo>
                    <a:pt x="75548" y="89835"/>
                  </a:lnTo>
                  <a:cubicBezTo>
                    <a:pt x="81517" y="85921"/>
                    <a:pt x="86149" y="80180"/>
                    <a:pt x="88628" y="73264"/>
                  </a:cubicBezTo>
                  <a:close/>
                  <a:moveTo>
                    <a:pt x="37676" y="105232"/>
                  </a:moveTo>
                  <a:lnTo>
                    <a:pt x="45766" y="113354"/>
                  </a:lnTo>
                  <a:lnTo>
                    <a:pt x="42145" y="115181"/>
                  </a:lnTo>
                  <a:cubicBezTo>
                    <a:pt x="41641" y="115423"/>
                    <a:pt x="41108" y="115539"/>
                    <a:pt x="40584" y="115539"/>
                  </a:cubicBezTo>
                  <a:cubicBezTo>
                    <a:pt x="39345" y="115539"/>
                    <a:pt x="38155" y="114892"/>
                    <a:pt x="37513" y="113746"/>
                  </a:cubicBezTo>
                  <a:lnTo>
                    <a:pt x="34349" y="107939"/>
                  </a:lnTo>
                  <a:lnTo>
                    <a:pt x="37676" y="105232"/>
                  </a:lnTo>
                  <a:close/>
                  <a:moveTo>
                    <a:pt x="77309" y="105232"/>
                  </a:moveTo>
                  <a:lnTo>
                    <a:pt x="80636" y="107939"/>
                  </a:lnTo>
                  <a:lnTo>
                    <a:pt x="77440" y="113746"/>
                  </a:lnTo>
                  <a:cubicBezTo>
                    <a:pt x="76798" y="114892"/>
                    <a:pt x="75608" y="115539"/>
                    <a:pt x="74380" y="115539"/>
                  </a:cubicBezTo>
                  <a:cubicBezTo>
                    <a:pt x="73860" y="115539"/>
                    <a:pt x="73334" y="115423"/>
                    <a:pt x="72840" y="115181"/>
                  </a:cubicBezTo>
                  <a:lnTo>
                    <a:pt x="69187" y="113354"/>
                  </a:lnTo>
                  <a:lnTo>
                    <a:pt x="77309" y="105232"/>
                  </a:lnTo>
                  <a:close/>
                  <a:moveTo>
                    <a:pt x="69448" y="92967"/>
                  </a:moveTo>
                  <a:lnTo>
                    <a:pt x="69448" y="100600"/>
                  </a:lnTo>
                  <a:cubicBezTo>
                    <a:pt x="69448" y="101644"/>
                    <a:pt x="69970" y="102557"/>
                    <a:pt x="70753" y="103112"/>
                  </a:cubicBezTo>
                  <a:lnTo>
                    <a:pt x="57476" y="116388"/>
                  </a:lnTo>
                  <a:lnTo>
                    <a:pt x="44200" y="103112"/>
                  </a:lnTo>
                  <a:cubicBezTo>
                    <a:pt x="44983" y="102557"/>
                    <a:pt x="45505" y="101644"/>
                    <a:pt x="45505" y="100600"/>
                  </a:cubicBezTo>
                  <a:lnTo>
                    <a:pt x="45505" y="92967"/>
                  </a:lnTo>
                  <a:cubicBezTo>
                    <a:pt x="49256" y="94402"/>
                    <a:pt x="53268" y="95218"/>
                    <a:pt x="57476" y="95218"/>
                  </a:cubicBezTo>
                  <a:cubicBezTo>
                    <a:pt x="61684" y="95218"/>
                    <a:pt x="65729" y="94402"/>
                    <a:pt x="69448" y="92967"/>
                  </a:cubicBezTo>
                  <a:close/>
                  <a:moveTo>
                    <a:pt x="57476" y="0"/>
                  </a:moveTo>
                  <a:cubicBezTo>
                    <a:pt x="46385" y="0"/>
                    <a:pt x="36078" y="4469"/>
                    <a:pt x="28510" y="12591"/>
                  </a:cubicBezTo>
                  <a:cubicBezTo>
                    <a:pt x="20942" y="20746"/>
                    <a:pt x="17223" y="31315"/>
                    <a:pt x="18006" y="42406"/>
                  </a:cubicBezTo>
                  <a:lnTo>
                    <a:pt x="18495" y="49256"/>
                  </a:lnTo>
                  <a:cubicBezTo>
                    <a:pt x="16571" y="50985"/>
                    <a:pt x="15364" y="53562"/>
                    <a:pt x="15364" y="56400"/>
                  </a:cubicBezTo>
                  <a:lnTo>
                    <a:pt x="15364" y="58683"/>
                  </a:lnTo>
                  <a:cubicBezTo>
                    <a:pt x="15364" y="62076"/>
                    <a:pt x="17093" y="65142"/>
                    <a:pt x="19735" y="66806"/>
                  </a:cubicBezTo>
                  <a:lnTo>
                    <a:pt x="21562" y="92314"/>
                  </a:lnTo>
                  <a:cubicBezTo>
                    <a:pt x="21757" y="95152"/>
                    <a:pt x="23845" y="97501"/>
                    <a:pt x="26650" y="98055"/>
                  </a:cubicBezTo>
                  <a:lnTo>
                    <a:pt x="34773" y="99686"/>
                  </a:lnTo>
                  <a:lnTo>
                    <a:pt x="28836" y="104514"/>
                  </a:lnTo>
                  <a:lnTo>
                    <a:pt x="12983" y="111462"/>
                  </a:lnTo>
                  <a:cubicBezTo>
                    <a:pt x="5056" y="114920"/>
                    <a:pt x="0" y="123042"/>
                    <a:pt x="359" y="131654"/>
                  </a:cubicBezTo>
                  <a:lnTo>
                    <a:pt x="2251" y="176408"/>
                  </a:lnTo>
                  <a:cubicBezTo>
                    <a:pt x="2316" y="178072"/>
                    <a:pt x="3686" y="179344"/>
                    <a:pt x="5317" y="179344"/>
                  </a:cubicBezTo>
                  <a:lnTo>
                    <a:pt x="5448" y="179344"/>
                  </a:lnTo>
                  <a:cubicBezTo>
                    <a:pt x="7111" y="179279"/>
                    <a:pt x="8416" y="177844"/>
                    <a:pt x="8351" y="176147"/>
                  </a:cubicBezTo>
                  <a:lnTo>
                    <a:pt x="6459" y="131393"/>
                  </a:lnTo>
                  <a:cubicBezTo>
                    <a:pt x="6328" y="128425"/>
                    <a:pt x="7144" y="125521"/>
                    <a:pt x="8644" y="123042"/>
                  </a:cubicBezTo>
                  <a:lnTo>
                    <a:pt x="17191" y="133318"/>
                  </a:lnTo>
                  <a:cubicBezTo>
                    <a:pt x="19898" y="136547"/>
                    <a:pt x="21366" y="140624"/>
                    <a:pt x="21366" y="144832"/>
                  </a:cubicBezTo>
                  <a:lnTo>
                    <a:pt x="21366" y="176278"/>
                  </a:lnTo>
                  <a:cubicBezTo>
                    <a:pt x="21366" y="177974"/>
                    <a:pt x="22736" y="179344"/>
                    <a:pt x="24432" y="179344"/>
                  </a:cubicBezTo>
                  <a:cubicBezTo>
                    <a:pt x="26129" y="179344"/>
                    <a:pt x="27499" y="177974"/>
                    <a:pt x="27499" y="176278"/>
                  </a:cubicBezTo>
                  <a:lnTo>
                    <a:pt x="27499" y="144832"/>
                  </a:lnTo>
                  <a:cubicBezTo>
                    <a:pt x="27499" y="139222"/>
                    <a:pt x="25509" y="133742"/>
                    <a:pt x="21888" y="129403"/>
                  </a:cubicBezTo>
                  <a:lnTo>
                    <a:pt x="12820" y="118541"/>
                  </a:lnTo>
                  <a:cubicBezTo>
                    <a:pt x="13635" y="117954"/>
                    <a:pt x="14516" y="117464"/>
                    <a:pt x="15429" y="117040"/>
                  </a:cubicBezTo>
                  <a:lnTo>
                    <a:pt x="29097" y="111103"/>
                  </a:lnTo>
                  <a:lnTo>
                    <a:pt x="32163" y="116681"/>
                  </a:lnTo>
                  <a:cubicBezTo>
                    <a:pt x="33892" y="119846"/>
                    <a:pt x="37187" y="121672"/>
                    <a:pt x="40547" y="121672"/>
                  </a:cubicBezTo>
                  <a:cubicBezTo>
                    <a:pt x="42014" y="121672"/>
                    <a:pt x="43482" y="121346"/>
                    <a:pt x="44852" y="120628"/>
                  </a:cubicBezTo>
                  <a:lnTo>
                    <a:pt x="50332" y="117921"/>
                  </a:lnTo>
                  <a:lnTo>
                    <a:pt x="54410" y="121998"/>
                  </a:lnTo>
                  <a:lnTo>
                    <a:pt x="54410" y="176278"/>
                  </a:lnTo>
                  <a:cubicBezTo>
                    <a:pt x="54410" y="177974"/>
                    <a:pt x="55780" y="179344"/>
                    <a:pt x="57476" y="179344"/>
                  </a:cubicBezTo>
                  <a:cubicBezTo>
                    <a:pt x="59172" y="179344"/>
                    <a:pt x="60542" y="177974"/>
                    <a:pt x="60542" y="176278"/>
                  </a:cubicBezTo>
                  <a:lnTo>
                    <a:pt x="60542" y="121998"/>
                  </a:lnTo>
                  <a:lnTo>
                    <a:pt x="64620" y="117888"/>
                  </a:lnTo>
                  <a:lnTo>
                    <a:pt x="70100" y="120628"/>
                  </a:lnTo>
                  <a:cubicBezTo>
                    <a:pt x="71470" y="121346"/>
                    <a:pt x="72971" y="121672"/>
                    <a:pt x="74406" y="121672"/>
                  </a:cubicBezTo>
                  <a:cubicBezTo>
                    <a:pt x="77798" y="121672"/>
                    <a:pt x="81060" y="119846"/>
                    <a:pt x="82789" y="116681"/>
                  </a:cubicBezTo>
                  <a:lnTo>
                    <a:pt x="85856" y="111071"/>
                  </a:lnTo>
                  <a:lnTo>
                    <a:pt x="99523" y="117040"/>
                  </a:lnTo>
                  <a:cubicBezTo>
                    <a:pt x="100469" y="117464"/>
                    <a:pt x="101317" y="117954"/>
                    <a:pt x="102133" y="118541"/>
                  </a:cubicBezTo>
                  <a:lnTo>
                    <a:pt x="93064" y="129403"/>
                  </a:lnTo>
                  <a:cubicBezTo>
                    <a:pt x="89476" y="133742"/>
                    <a:pt x="87486" y="139222"/>
                    <a:pt x="87486" y="144832"/>
                  </a:cubicBezTo>
                  <a:lnTo>
                    <a:pt x="87486" y="176278"/>
                  </a:lnTo>
                  <a:cubicBezTo>
                    <a:pt x="87486" y="177974"/>
                    <a:pt x="88857" y="179344"/>
                    <a:pt x="90553" y="179344"/>
                  </a:cubicBezTo>
                  <a:cubicBezTo>
                    <a:pt x="92216" y="179344"/>
                    <a:pt x="93586" y="177974"/>
                    <a:pt x="93586" y="176278"/>
                  </a:cubicBezTo>
                  <a:lnTo>
                    <a:pt x="93586" y="144832"/>
                  </a:lnTo>
                  <a:cubicBezTo>
                    <a:pt x="93586" y="140657"/>
                    <a:pt x="95087" y="136547"/>
                    <a:pt x="97762" y="133318"/>
                  </a:cubicBezTo>
                  <a:lnTo>
                    <a:pt x="106341" y="123042"/>
                  </a:lnTo>
                  <a:cubicBezTo>
                    <a:pt x="107841" y="125521"/>
                    <a:pt x="108624" y="128425"/>
                    <a:pt x="108494" y="131393"/>
                  </a:cubicBezTo>
                  <a:lnTo>
                    <a:pt x="106602" y="176147"/>
                  </a:lnTo>
                  <a:cubicBezTo>
                    <a:pt x="106536" y="177844"/>
                    <a:pt x="107841" y="179279"/>
                    <a:pt x="109538" y="179344"/>
                  </a:cubicBezTo>
                  <a:lnTo>
                    <a:pt x="109668" y="179344"/>
                  </a:lnTo>
                  <a:cubicBezTo>
                    <a:pt x="111299" y="179344"/>
                    <a:pt x="112636" y="178072"/>
                    <a:pt x="112702" y="176408"/>
                  </a:cubicBezTo>
                  <a:lnTo>
                    <a:pt x="114626" y="131654"/>
                  </a:lnTo>
                  <a:cubicBezTo>
                    <a:pt x="114985" y="123042"/>
                    <a:pt x="109896" y="114920"/>
                    <a:pt x="101970" y="111462"/>
                  </a:cubicBezTo>
                  <a:lnTo>
                    <a:pt x="86116" y="104514"/>
                  </a:lnTo>
                  <a:lnTo>
                    <a:pt x="80180" y="99686"/>
                  </a:lnTo>
                  <a:lnTo>
                    <a:pt x="88335" y="98055"/>
                  </a:lnTo>
                  <a:cubicBezTo>
                    <a:pt x="91107" y="97501"/>
                    <a:pt x="93195" y="95152"/>
                    <a:pt x="93391" y="92314"/>
                  </a:cubicBezTo>
                  <a:lnTo>
                    <a:pt x="95217" y="66806"/>
                  </a:lnTo>
                  <a:cubicBezTo>
                    <a:pt x="97860" y="65142"/>
                    <a:pt x="99588" y="62076"/>
                    <a:pt x="99588" y="58683"/>
                  </a:cubicBezTo>
                  <a:lnTo>
                    <a:pt x="99588" y="56367"/>
                  </a:lnTo>
                  <a:cubicBezTo>
                    <a:pt x="99588" y="53562"/>
                    <a:pt x="98414" y="51018"/>
                    <a:pt x="96457" y="49289"/>
                  </a:cubicBezTo>
                  <a:lnTo>
                    <a:pt x="96946" y="42406"/>
                  </a:lnTo>
                  <a:cubicBezTo>
                    <a:pt x="97762" y="31315"/>
                    <a:pt x="94010" y="20746"/>
                    <a:pt x="86443" y="12591"/>
                  </a:cubicBezTo>
                  <a:cubicBezTo>
                    <a:pt x="78875" y="4469"/>
                    <a:pt x="68600" y="0"/>
                    <a:pt x="57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63"/>
            <p:cNvSpPr/>
            <p:nvPr/>
          </p:nvSpPr>
          <p:spPr>
            <a:xfrm>
              <a:off x="3518050" y="238125"/>
              <a:ext cx="2628350" cy="2767800"/>
            </a:xfrm>
            <a:custGeom>
              <a:avLst/>
              <a:gdLst/>
              <a:ahLst/>
              <a:cxnLst/>
              <a:rect l="l" t="t" r="r" b="b"/>
              <a:pathLst>
                <a:path w="105134" h="110712" extrusionOk="0">
                  <a:moveTo>
                    <a:pt x="49778" y="0"/>
                  </a:moveTo>
                  <a:cubicBezTo>
                    <a:pt x="29162" y="0"/>
                    <a:pt x="10406" y="11319"/>
                    <a:pt x="783" y="29554"/>
                  </a:cubicBezTo>
                  <a:cubicBezTo>
                    <a:pt x="0" y="31054"/>
                    <a:pt x="555" y="32913"/>
                    <a:pt x="2055" y="33696"/>
                  </a:cubicBezTo>
                  <a:cubicBezTo>
                    <a:pt x="2515" y="33936"/>
                    <a:pt x="3008" y="34051"/>
                    <a:pt x="3494" y="34051"/>
                  </a:cubicBezTo>
                  <a:cubicBezTo>
                    <a:pt x="4594" y="34051"/>
                    <a:pt x="5655" y="33465"/>
                    <a:pt x="6198" y="32424"/>
                  </a:cubicBezTo>
                  <a:cubicBezTo>
                    <a:pt x="14744" y="16179"/>
                    <a:pt x="31446" y="6133"/>
                    <a:pt x="49778" y="6133"/>
                  </a:cubicBezTo>
                  <a:cubicBezTo>
                    <a:pt x="76918" y="6133"/>
                    <a:pt x="99001" y="28216"/>
                    <a:pt x="99001" y="55356"/>
                  </a:cubicBezTo>
                  <a:cubicBezTo>
                    <a:pt x="99001" y="82496"/>
                    <a:pt x="76918" y="104579"/>
                    <a:pt x="49778" y="104579"/>
                  </a:cubicBezTo>
                  <a:cubicBezTo>
                    <a:pt x="40514" y="104579"/>
                    <a:pt x="31511" y="102002"/>
                    <a:pt x="23715" y="97142"/>
                  </a:cubicBezTo>
                  <a:cubicBezTo>
                    <a:pt x="23211" y="96821"/>
                    <a:pt x="22651" y="96670"/>
                    <a:pt x="22098" y="96670"/>
                  </a:cubicBezTo>
                  <a:cubicBezTo>
                    <a:pt x="21076" y="96670"/>
                    <a:pt x="20078" y="97189"/>
                    <a:pt x="19507" y="98121"/>
                  </a:cubicBezTo>
                  <a:cubicBezTo>
                    <a:pt x="18593" y="99556"/>
                    <a:pt x="19017" y="101415"/>
                    <a:pt x="20453" y="102329"/>
                  </a:cubicBezTo>
                  <a:cubicBezTo>
                    <a:pt x="29227" y="107809"/>
                    <a:pt x="39372" y="110712"/>
                    <a:pt x="49778" y="110712"/>
                  </a:cubicBezTo>
                  <a:cubicBezTo>
                    <a:pt x="80310" y="110712"/>
                    <a:pt x="105134" y="85888"/>
                    <a:pt x="105134" y="55356"/>
                  </a:cubicBezTo>
                  <a:cubicBezTo>
                    <a:pt x="105134" y="24824"/>
                    <a:pt x="80310" y="0"/>
                    <a:pt x="497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63"/>
            <p:cNvSpPr/>
            <p:nvPr/>
          </p:nvSpPr>
          <p:spPr>
            <a:xfrm>
              <a:off x="4106025" y="973700"/>
              <a:ext cx="1713375" cy="888100"/>
            </a:xfrm>
            <a:custGeom>
              <a:avLst/>
              <a:gdLst/>
              <a:ahLst/>
              <a:cxnLst/>
              <a:rect l="l" t="t" r="r" b="b"/>
              <a:pathLst>
                <a:path w="68535" h="35524" extrusionOk="0">
                  <a:moveTo>
                    <a:pt x="26259" y="22443"/>
                  </a:moveTo>
                  <a:cubicBezTo>
                    <a:pt x="28184" y="22443"/>
                    <a:pt x="29717" y="24008"/>
                    <a:pt x="29717" y="25933"/>
                  </a:cubicBezTo>
                  <a:cubicBezTo>
                    <a:pt x="29717" y="27857"/>
                    <a:pt x="28184" y="29423"/>
                    <a:pt x="26259" y="29423"/>
                  </a:cubicBezTo>
                  <a:cubicBezTo>
                    <a:pt x="24334" y="29423"/>
                    <a:pt x="22769" y="27857"/>
                    <a:pt x="22769" y="25933"/>
                  </a:cubicBezTo>
                  <a:cubicBezTo>
                    <a:pt x="22769" y="24008"/>
                    <a:pt x="24334" y="22443"/>
                    <a:pt x="26259" y="22443"/>
                  </a:cubicBezTo>
                  <a:close/>
                  <a:moveTo>
                    <a:pt x="3376" y="0"/>
                  </a:moveTo>
                  <a:cubicBezTo>
                    <a:pt x="2593" y="0"/>
                    <a:pt x="1810" y="294"/>
                    <a:pt x="1207" y="881"/>
                  </a:cubicBezTo>
                  <a:cubicBezTo>
                    <a:pt x="0" y="2088"/>
                    <a:pt x="0" y="4012"/>
                    <a:pt x="1207" y="5219"/>
                  </a:cubicBezTo>
                  <a:lnTo>
                    <a:pt x="17647" y="21660"/>
                  </a:lnTo>
                  <a:cubicBezTo>
                    <a:pt x="17028" y="22965"/>
                    <a:pt x="16669" y="24400"/>
                    <a:pt x="16669" y="25933"/>
                  </a:cubicBezTo>
                  <a:cubicBezTo>
                    <a:pt x="16669" y="31217"/>
                    <a:pt x="20975" y="35523"/>
                    <a:pt x="26259" y="35523"/>
                  </a:cubicBezTo>
                  <a:cubicBezTo>
                    <a:pt x="30467" y="35523"/>
                    <a:pt x="34055" y="32783"/>
                    <a:pt x="35360" y="28999"/>
                  </a:cubicBezTo>
                  <a:lnTo>
                    <a:pt x="65468" y="28999"/>
                  </a:lnTo>
                  <a:cubicBezTo>
                    <a:pt x="67164" y="28999"/>
                    <a:pt x="68534" y="27629"/>
                    <a:pt x="68534" y="25933"/>
                  </a:cubicBezTo>
                  <a:cubicBezTo>
                    <a:pt x="68534" y="24237"/>
                    <a:pt x="67164" y="22867"/>
                    <a:pt x="65468" y="22867"/>
                  </a:cubicBezTo>
                  <a:lnTo>
                    <a:pt x="35360" y="22867"/>
                  </a:lnTo>
                  <a:cubicBezTo>
                    <a:pt x="34055" y="19083"/>
                    <a:pt x="30467" y="16343"/>
                    <a:pt x="26259" y="16343"/>
                  </a:cubicBezTo>
                  <a:cubicBezTo>
                    <a:pt x="24726" y="16343"/>
                    <a:pt x="23258" y="16701"/>
                    <a:pt x="21986" y="17354"/>
                  </a:cubicBezTo>
                  <a:lnTo>
                    <a:pt x="5545" y="881"/>
                  </a:lnTo>
                  <a:cubicBezTo>
                    <a:pt x="4942" y="294"/>
                    <a:pt x="4159" y="0"/>
                    <a:pt x="33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63"/>
            <p:cNvSpPr/>
            <p:nvPr/>
          </p:nvSpPr>
          <p:spPr>
            <a:xfrm>
              <a:off x="4685825" y="565125"/>
              <a:ext cx="153350" cy="316450"/>
            </a:xfrm>
            <a:custGeom>
              <a:avLst/>
              <a:gdLst/>
              <a:ahLst/>
              <a:cxnLst/>
              <a:rect l="l" t="t" r="r" b="b"/>
              <a:pathLst>
                <a:path w="6134" h="12658" extrusionOk="0">
                  <a:moveTo>
                    <a:pt x="3067" y="1"/>
                  </a:moveTo>
                  <a:cubicBezTo>
                    <a:pt x="1371" y="1"/>
                    <a:pt x="1" y="1371"/>
                    <a:pt x="1" y="3067"/>
                  </a:cubicBezTo>
                  <a:lnTo>
                    <a:pt x="1" y="9591"/>
                  </a:lnTo>
                  <a:cubicBezTo>
                    <a:pt x="1" y="11287"/>
                    <a:pt x="1371" y="12657"/>
                    <a:pt x="3067" y="12657"/>
                  </a:cubicBezTo>
                  <a:cubicBezTo>
                    <a:pt x="4763" y="12657"/>
                    <a:pt x="6133" y="11287"/>
                    <a:pt x="6133" y="9591"/>
                  </a:cubicBezTo>
                  <a:lnTo>
                    <a:pt x="6133" y="3067"/>
                  </a:lnTo>
                  <a:cubicBezTo>
                    <a:pt x="6133" y="1371"/>
                    <a:pt x="4763" y="1"/>
                    <a:pt x="30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63"/>
            <p:cNvSpPr/>
            <p:nvPr/>
          </p:nvSpPr>
          <p:spPr>
            <a:xfrm>
              <a:off x="4685825" y="2362475"/>
              <a:ext cx="153350" cy="316450"/>
            </a:xfrm>
            <a:custGeom>
              <a:avLst/>
              <a:gdLst/>
              <a:ahLst/>
              <a:cxnLst/>
              <a:rect l="l" t="t" r="r" b="b"/>
              <a:pathLst>
                <a:path w="6134" h="12658" extrusionOk="0">
                  <a:moveTo>
                    <a:pt x="3067" y="1"/>
                  </a:moveTo>
                  <a:cubicBezTo>
                    <a:pt x="1371" y="1"/>
                    <a:pt x="1" y="1371"/>
                    <a:pt x="1" y="3067"/>
                  </a:cubicBezTo>
                  <a:lnTo>
                    <a:pt x="1" y="9591"/>
                  </a:lnTo>
                  <a:cubicBezTo>
                    <a:pt x="1" y="11287"/>
                    <a:pt x="1371" y="12657"/>
                    <a:pt x="3067" y="12657"/>
                  </a:cubicBezTo>
                  <a:cubicBezTo>
                    <a:pt x="4763" y="12657"/>
                    <a:pt x="6133" y="11287"/>
                    <a:pt x="6133" y="9591"/>
                  </a:cubicBezTo>
                  <a:lnTo>
                    <a:pt x="6133" y="3067"/>
                  </a:lnTo>
                  <a:cubicBezTo>
                    <a:pt x="6133" y="1371"/>
                    <a:pt x="4763" y="1"/>
                    <a:pt x="30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63"/>
          <p:cNvGrpSpPr/>
          <p:nvPr/>
        </p:nvGrpSpPr>
        <p:grpSpPr>
          <a:xfrm>
            <a:off x="1169650" y="3633203"/>
            <a:ext cx="514199" cy="568371"/>
            <a:chOff x="1432825" y="238125"/>
            <a:chExt cx="4721750" cy="5219200"/>
          </a:xfrm>
        </p:grpSpPr>
        <p:sp>
          <p:nvSpPr>
            <p:cNvPr id="350" name="Google Shape;350;p63"/>
            <p:cNvSpPr/>
            <p:nvPr/>
          </p:nvSpPr>
          <p:spPr>
            <a:xfrm>
              <a:off x="3526200" y="238125"/>
              <a:ext cx="2628375" cy="2767800"/>
            </a:xfrm>
            <a:custGeom>
              <a:avLst/>
              <a:gdLst/>
              <a:ahLst/>
              <a:cxnLst/>
              <a:rect l="l" t="t" r="r" b="b"/>
              <a:pathLst>
                <a:path w="105135" h="110712" extrusionOk="0">
                  <a:moveTo>
                    <a:pt x="49778" y="0"/>
                  </a:moveTo>
                  <a:cubicBezTo>
                    <a:pt x="29195" y="0"/>
                    <a:pt x="10406" y="11319"/>
                    <a:pt x="816" y="29554"/>
                  </a:cubicBezTo>
                  <a:cubicBezTo>
                    <a:pt x="0" y="31054"/>
                    <a:pt x="587" y="32913"/>
                    <a:pt x="2088" y="33696"/>
                  </a:cubicBezTo>
                  <a:cubicBezTo>
                    <a:pt x="2538" y="33936"/>
                    <a:pt x="3024" y="34051"/>
                    <a:pt x="3505" y="34051"/>
                  </a:cubicBezTo>
                  <a:cubicBezTo>
                    <a:pt x="4594" y="34051"/>
                    <a:pt x="5655" y="33465"/>
                    <a:pt x="6198" y="32424"/>
                  </a:cubicBezTo>
                  <a:cubicBezTo>
                    <a:pt x="14777" y="16179"/>
                    <a:pt x="31478" y="6133"/>
                    <a:pt x="49778" y="6133"/>
                  </a:cubicBezTo>
                  <a:cubicBezTo>
                    <a:pt x="76951" y="6133"/>
                    <a:pt x="99034" y="28216"/>
                    <a:pt x="99034" y="55356"/>
                  </a:cubicBezTo>
                  <a:cubicBezTo>
                    <a:pt x="99034" y="82496"/>
                    <a:pt x="76951" y="104579"/>
                    <a:pt x="49778" y="104579"/>
                  </a:cubicBezTo>
                  <a:cubicBezTo>
                    <a:pt x="40547" y="104579"/>
                    <a:pt x="31544" y="102002"/>
                    <a:pt x="23715" y="97142"/>
                  </a:cubicBezTo>
                  <a:cubicBezTo>
                    <a:pt x="23211" y="96821"/>
                    <a:pt x="22655" y="96670"/>
                    <a:pt x="22106" y="96670"/>
                  </a:cubicBezTo>
                  <a:cubicBezTo>
                    <a:pt x="21091" y="96670"/>
                    <a:pt x="20100" y="97189"/>
                    <a:pt x="19507" y="98121"/>
                  </a:cubicBezTo>
                  <a:cubicBezTo>
                    <a:pt x="18626" y="99556"/>
                    <a:pt x="19050" y="101415"/>
                    <a:pt x="20486" y="102329"/>
                  </a:cubicBezTo>
                  <a:cubicBezTo>
                    <a:pt x="29260" y="107809"/>
                    <a:pt x="39405" y="110712"/>
                    <a:pt x="49778" y="110712"/>
                  </a:cubicBezTo>
                  <a:cubicBezTo>
                    <a:pt x="80310" y="110712"/>
                    <a:pt x="105134" y="85888"/>
                    <a:pt x="105134" y="55356"/>
                  </a:cubicBezTo>
                  <a:cubicBezTo>
                    <a:pt x="105134" y="24824"/>
                    <a:pt x="80310" y="0"/>
                    <a:pt x="497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63"/>
            <p:cNvSpPr/>
            <p:nvPr/>
          </p:nvSpPr>
          <p:spPr>
            <a:xfrm>
              <a:off x="1432825" y="646675"/>
              <a:ext cx="2917850" cy="4810650"/>
            </a:xfrm>
            <a:custGeom>
              <a:avLst/>
              <a:gdLst/>
              <a:ahLst/>
              <a:cxnLst/>
              <a:rect l="l" t="t" r="r" b="b"/>
              <a:pathLst>
                <a:path w="116714" h="192426" extrusionOk="0">
                  <a:moveTo>
                    <a:pt x="58357" y="6133"/>
                  </a:moveTo>
                  <a:cubicBezTo>
                    <a:pt x="65468" y="6133"/>
                    <a:pt x="71405" y="11091"/>
                    <a:pt x="72938" y="17746"/>
                  </a:cubicBezTo>
                  <a:cubicBezTo>
                    <a:pt x="68437" y="15984"/>
                    <a:pt x="63511" y="15038"/>
                    <a:pt x="58357" y="15038"/>
                  </a:cubicBezTo>
                  <a:cubicBezTo>
                    <a:pt x="53203" y="15038"/>
                    <a:pt x="48278" y="15984"/>
                    <a:pt x="43776" y="17746"/>
                  </a:cubicBezTo>
                  <a:cubicBezTo>
                    <a:pt x="45276" y="11091"/>
                    <a:pt x="51246" y="6133"/>
                    <a:pt x="58357" y="6133"/>
                  </a:cubicBezTo>
                  <a:close/>
                  <a:moveTo>
                    <a:pt x="58357" y="21138"/>
                  </a:moveTo>
                  <a:cubicBezTo>
                    <a:pt x="76559" y="21138"/>
                    <a:pt x="91336" y="35263"/>
                    <a:pt x="91336" y="52649"/>
                  </a:cubicBezTo>
                  <a:cubicBezTo>
                    <a:pt x="91336" y="55161"/>
                    <a:pt x="91042" y="57705"/>
                    <a:pt x="90390" y="60152"/>
                  </a:cubicBezTo>
                  <a:cubicBezTo>
                    <a:pt x="89509" y="60217"/>
                    <a:pt x="88563" y="60380"/>
                    <a:pt x="87748" y="60576"/>
                  </a:cubicBezTo>
                  <a:lnTo>
                    <a:pt x="85268" y="58553"/>
                  </a:lnTo>
                  <a:cubicBezTo>
                    <a:pt x="84163" y="57657"/>
                    <a:pt x="82838" y="57171"/>
                    <a:pt x="81470" y="57171"/>
                  </a:cubicBezTo>
                  <a:cubicBezTo>
                    <a:pt x="81345" y="57171"/>
                    <a:pt x="81219" y="57175"/>
                    <a:pt x="81093" y="57183"/>
                  </a:cubicBezTo>
                  <a:cubicBezTo>
                    <a:pt x="80245" y="57233"/>
                    <a:pt x="78973" y="57286"/>
                    <a:pt x="77381" y="57286"/>
                  </a:cubicBezTo>
                  <a:cubicBezTo>
                    <a:pt x="73766" y="57286"/>
                    <a:pt x="68500" y="57013"/>
                    <a:pt x="62793" y="55813"/>
                  </a:cubicBezTo>
                  <a:cubicBezTo>
                    <a:pt x="52649" y="53660"/>
                    <a:pt x="44852" y="49420"/>
                    <a:pt x="39633" y="43189"/>
                  </a:cubicBezTo>
                  <a:cubicBezTo>
                    <a:pt x="39028" y="42474"/>
                    <a:pt x="38155" y="42099"/>
                    <a:pt x="37274" y="42099"/>
                  </a:cubicBezTo>
                  <a:cubicBezTo>
                    <a:pt x="36589" y="42099"/>
                    <a:pt x="35899" y="42327"/>
                    <a:pt x="35327" y="42798"/>
                  </a:cubicBezTo>
                  <a:cubicBezTo>
                    <a:pt x="34055" y="43907"/>
                    <a:pt x="33860" y="45831"/>
                    <a:pt x="34969" y="47136"/>
                  </a:cubicBezTo>
                  <a:cubicBezTo>
                    <a:pt x="41036" y="54410"/>
                    <a:pt x="50006" y="59336"/>
                    <a:pt x="61554" y="61783"/>
                  </a:cubicBezTo>
                  <a:cubicBezTo>
                    <a:pt x="67732" y="63095"/>
                    <a:pt x="73424" y="63403"/>
                    <a:pt x="77344" y="63403"/>
                  </a:cubicBezTo>
                  <a:cubicBezTo>
                    <a:pt x="79073" y="63403"/>
                    <a:pt x="80458" y="63343"/>
                    <a:pt x="81387" y="63283"/>
                  </a:cubicBezTo>
                  <a:lnTo>
                    <a:pt x="85203" y="66415"/>
                  </a:lnTo>
                  <a:cubicBezTo>
                    <a:pt x="85763" y="66881"/>
                    <a:pt x="86461" y="67123"/>
                    <a:pt x="87164" y="67123"/>
                  </a:cubicBezTo>
                  <a:cubicBezTo>
                    <a:pt x="87690" y="67123"/>
                    <a:pt x="88219" y="66987"/>
                    <a:pt x="88694" y="66708"/>
                  </a:cubicBezTo>
                  <a:cubicBezTo>
                    <a:pt x="89138" y="66473"/>
                    <a:pt x="90422" y="66237"/>
                    <a:pt x="91350" y="66237"/>
                  </a:cubicBezTo>
                  <a:cubicBezTo>
                    <a:pt x="91580" y="66237"/>
                    <a:pt x="91787" y="66252"/>
                    <a:pt x="91956" y="66284"/>
                  </a:cubicBezTo>
                  <a:cubicBezTo>
                    <a:pt x="93326" y="66545"/>
                    <a:pt x="94369" y="67915"/>
                    <a:pt x="94369" y="69448"/>
                  </a:cubicBezTo>
                  <a:lnTo>
                    <a:pt x="94369" y="71764"/>
                  </a:lnTo>
                  <a:cubicBezTo>
                    <a:pt x="94369" y="73330"/>
                    <a:pt x="93391" y="74733"/>
                    <a:pt x="92086" y="75026"/>
                  </a:cubicBezTo>
                  <a:cubicBezTo>
                    <a:pt x="91792" y="75124"/>
                    <a:pt x="91499" y="75124"/>
                    <a:pt x="91205" y="75124"/>
                  </a:cubicBezTo>
                  <a:cubicBezTo>
                    <a:pt x="91061" y="75113"/>
                    <a:pt x="90917" y="75108"/>
                    <a:pt x="90774" y="75108"/>
                  </a:cubicBezTo>
                  <a:cubicBezTo>
                    <a:pt x="87940" y="75108"/>
                    <a:pt x="85374" y="77226"/>
                    <a:pt x="84877" y="80082"/>
                  </a:cubicBezTo>
                  <a:cubicBezTo>
                    <a:pt x="82528" y="92869"/>
                    <a:pt x="71372" y="102166"/>
                    <a:pt x="58357" y="102166"/>
                  </a:cubicBezTo>
                  <a:cubicBezTo>
                    <a:pt x="45342" y="102166"/>
                    <a:pt x="34186" y="92869"/>
                    <a:pt x="31837" y="80082"/>
                  </a:cubicBezTo>
                  <a:cubicBezTo>
                    <a:pt x="31309" y="77226"/>
                    <a:pt x="28771" y="75108"/>
                    <a:pt x="25940" y="75108"/>
                  </a:cubicBezTo>
                  <a:cubicBezTo>
                    <a:pt x="25797" y="75108"/>
                    <a:pt x="25653" y="75113"/>
                    <a:pt x="25509" y="75124"/>
                  </a:cubicBezTo>
                  <a:cubicBezTo>
                    <a:pt x="25215" y="75124"/>
                    <a:pt x="24922" y="75124"/>
                    <a:pt x="24595" y="75059"/>
                  </a:cubicBezTo>
                  <a:cubicBezTo>
                    <a:pt x="23323" y="74733"/>
                    <a:pt x="22345" y="73330"/>
                    <a:pt x="22345" y="71764"/>
                  </a:cubicBezTo>
                  <a:lnTo>
                    <a:pt x="22345" y="69481"/>
                  </a:lnTo>
                  <a:cubicBezTo>
                    <a:pt x="22345" y="67915"/>
                    <a:pt x="23389" y="66512"/>
                    <a:pt x="24726" y="66251"/>
                  </a:cubicBezTo>
                  <a:cubicBezTo>
                    <a:pt x="24910" y="66220"/>
                    <a:pt x="25093" y="66204"/>
                    <a:pt x="25272" y="66204"/>
                  </a:cubicBezTo>
                  <a:cubicBezTo>
                    <a:pt x="26205" y="66204"/>
                    <a:pt x="27055" y="66622"/>
                    <a:pt x="27629" y="67361"/>
                  </a:cubicBezTo>
                  <a:cubicBezTo>
                    <a:pt x="28216" y="68111"/>
                    <a:pt x="28967" y="68665"/>
                    <a:pt x="29847" y="68926"/>
                  </a:cubicBezTo>
                  <a:cubicBezTo>
                    <a:pt x="30233" y="69038"/>
                    <a:pt x="30634" y="69093"/>
                    <a:pt x="31036" y="69093"/>
                  </a:cubicBezTo>
                  <a:cubicBezTo>
                    <a:pt x="31928" y="69093"/>
                    <a:pt x="32824" y="68824"/>
                    <a:pt x="33566" y="68307"/>
                  </a:cubicBezTo>
                  <a:cubicBezTo>
                    <a:pt x="36078" y="66545"/>
                    <a:pt x="38165" y="64327"/>
                    <a:pt x="39829" y="61685"/>
                  </a:cubicBezTo>
                  <a:cubicBezTo>
                    <a:pt x="40742" y="60282"/>
                    <a:pt x="40318" y="58390"/>
                    <a:pt x="38883" y="57477"/>
                  </a:cubicBezTo>
                  <a:cubicBezTo>
                    <a:pt x="38382" y="57151"/>
                    <a:pt x="37819" y="56995"/>
                    <a:pt x="37260" y="56995"/>
                  </a:cubicBezTo>
                  <a:cubicBezTo>
                    <a:pt x="36254" y="56995"/>
                    <a:pt x="35262" y="57500"/>
                    <a:pt x="34675" y="58423"/>
                  </a:cubicBezTo>
                  <a:cubicBezTo>
                    <a:pt x="33729" y="59923"/>
                    <a:pt x="32587" y="61261"/>
                    <a:pt x="31283" y="62370"/>
                  </a:cubicBezTo>
                  <a:cubicBezTo>
                    <a:pt x="29880" y="61130"/>
                    <a:pt x="28151" y="60380"/>
                    <a:pt x="26324" y="60152"/>
                  </a:cubicBezTo>
                  <a:cubicBezTo>
                    <a:pt x="25672" y="57705"/>
                    <a:pt x="25346" y="55193"/>
                    <a:pt x="25346" y="52649"/>
                  </a:cubicBezTo>
                  <a:cubicBezTo>
                    <a:pt x="25346" y="35263"/>
                    <a:pt x="40155" y="21138"/>
                    <a:pt x="58357" y="21138"/>
                  </a:cubicBezTo>
                  <a:close/>
                  <a:moveTo>
                    <a:pt x="70329" y="106048"/>
                  </a:moveTo>
                  <a:lnTo>
                    <a:pt x="70329" y="111006"/>
                  </a:lnTo>
                  <a:cubicBezTo>
                    <a:pt x="70329" y="114757"/>
                    <a:pt x="72514" y="118182"/>
                    <a:pt x="75907" y="119748"/>
                  </a:cubicBezTo>
                  <a:lnTo>
                    <a:pt x="80180" y="121705"/>
                  </a:lnTo>
                  <a:cubicBezTo>
                    <a:pt x="77016" y="130969"/>
                    <a:pt x="68306" y="137265"/>
                    <a:pt x="58357" y="137265"/>
                  </a:cubicBezTo>
                  <a:cubicBezTo>
                    <a:pt x="48441" y="137265"/>
                    <a:pt x="39698" y="130937"/>
                    <a:pt x="36502" y="121705"/>
                  </a:cubicBezTo>
                  <a:lnTo>
                    <a:pt x="40775" y="119748"/>
                  </a:lnTo>
                  <a:cubicBezTo>
                    <a:pt x="44200" y="118182"/>
                    <a:pt x="46386" y="114757"/>
                    <a:pt x="46386" y="111006"/>
                  </a:cubicBezTo>
                  <a:lnTo>
                    <a:pt x="46386" y="106048"/>
                  </a:lnTo>
                  <a:cubicBezTo>
                    <a:pt x="50104" y="107483"/>
                    <a:pt x="54149" y="108299"/>
                    <a:pt x="58357" y="108299"/>
                  </a:cubicBezTo>
                  <a:cubicBezTo>
                    <a:pt x="62565" y="108299"/>
                    <a:pt x="66577" y="107483"/>
                    <a:pt x="70329" y="106048"/>
                  </a:cubicBezTo>
                  <a:close/>
                  <a:moveTo>
                    <a:pt x="58357" y="1"/>
                  </a:moveTo>
                  <a:cubicBezTo>
                    <a:pt x="46777" y="1"/>
                    <a:pt x="37317" y="9395"/>
                    <a:pt x="37252" y="20975"/>
                  </a:cubicBezTo>
                  <a:cubicBezTo>
                    <a:pt x="26422" y="27662"/>
                    <a:pt x="19246" y="39373"/>
                    <a:pt x="19246" y="52649"/>
                  </a:cubicBezTo>
                  <a:cubicBezTo>
                    <a:pt x="19246" y="55650"/>
                    <a:pt x="19605" y="58651"/>
                    <a:pt x="20355" y="61587"/>
                  </a:cubicBezTo>
                  <a:cubicBezTo>
                    <a:pt x="17843" y="63250"/>
                    <a:pt x="16212" y="66186"/>
                    <a:pt x="16212" y="69481"/>
                  </a:cubicBezTo>
                  <a:lnTo>
                    <a:pt x="16212" y="71764"/>
                  </a:lnTo>
                  <a:cubicBezTo>
                    <a:pt x="16212" y="76168"/>
                    <a:pt x="19148" y="80050"/>
                    <a:pt x="23193" y="80996"/>
                  </a:cubicBezTo>
                  <a:cubicBezTo>
                    <a:pt x="23890" y="81151"/>
                    <a:pt x="24587" y="81244"/>
                    <a:pt x="25284" y="81244"/>
                  </a:cubicBezTo>
                  <a:cubicBezTo>
                    <a:pt x="25467" y="81244"/>
                    <a:pt x="25651" y="81238"/>
                    <a:pt x="25835" y="81224"/>
                  </a:cubicBezTo>
                  <a:cubicBezTo>
                    <a:pt x="27531" y="90390"/>
                    <a:pt x="32914" y="98088"/>
                    <a:pt x="40253" y="102916"/>
                  </a:cubicBezTo>
                  <a:lnTo>
                    <a:pt x="40253" y="111006"/>
                  </a:lnTo>
                  <a:cubicBezTo>
                    <a:pt x="40253" y="112376"/>
                    <a:pt x="39470" y="113616"/>
                    <a:pt x="38231" y="114170"/>
                  </a:cubicBezTo>
                  <a:lnTo>
                    <a:pt x="13733" y="125424"/>
                  </a:lnTo>
                  <a:cubicBezTo>
                    <a:pt x="5285" y="129306"/>
                    <a:pt x="0" y="138113"/>
                    <a:pt x="555" y="147410"/>
                  </a:cubicBezTo>
                  <a:lnTo>
                    <a:pt x="3132" y="189555"/>
                  </a:lnTo>
                  <a:cubicBezTo>
                    <a:pt x="3229" y="191186"/>
                    <a:pt x="4567" y="192425"/>
                    <a:pt x="6165" y="192425"/>
                  </a:cubicBezTo>
                  <a:lnTo>
                    <a:pt x="6361" y="192425"/>
                  </a:lnTo>
                  <a:cubicBezTo>
                    <a:pt x="8057" y="192327"/>
                    <a:pt x="9329" y="190859"/>
                    <a:pt x="9232" y="189196"/>
                  </a:cubicBezTo>
                  <a:lnTo>
                    <a:pt x="6655" y="147018"/>
                  </a:lnTo>
                  <a:cubicBezTo>
                    <a:pt x="6426" y="143169"/>
                    <a:pt x="7568" y="139450"/>
                    <a:pt x="9721" y="136417"/>
                  </a:cubicBezTo>
                  <a:lnTo>
                    <a:pt x="18072" y="146399"/>
                  </a:lnTo>
                  <a:cubicBezTo>
                    <a:pt x="20746" y="149628"/>
                    <a:pt x="22247" y="153705"/>
                    <a:pt x="22247" y="157913"/>
                  </a:cubicBezTo>
                  <a:lnTo>
                    <a:pt x="22247" y="189359"/>
                  </a:lnTo>
                  <a:cubicBezTo>
                    <a:pt x="22247" y="191055"/>
                    <a:pt x="23617" y="192425"/>
                    <a:pt x="25280" y="192425"/>
                  </a:cubicBezTo>
                  <a:cubicBezTo>
                    <a:pt x="26977" y="192425"/>
                    <a:pt x="28347" y="191055"/>
                    <a:pt x="28347" y="189359"/>
                  </a:cubicBezTo>
                  <a:lnTo>
                    <a:pt x="28347" y="157913"/>
                  </a:lnTo>
                  <a:cubicBezTo>
                    <a:pt x="28347" y="152303"/>
                    <a:pt x="26357" y="146823"/>
                    <a:pt x="22769" y="142484"/>
                  </a:cubicBezTo>
                  <a:lnTo>
                    <a:pt x="14157" y="132144"/>
                  </a:lnTo>
                  <a:cubicBezTo>
                    <a:pt x="14810" y="131720"/>
                    <a:pt x="15527" y="131328"/>
                    <a:pt x="16277" y="130969"/>
                  </a:cubicBezTo>
                  <a:lnTo>
                    <a:pt x="30924" y="124250"/>
                  </a:lnTo>
                  <a:cubicBezTo>
                    <a:pt x="35099" y="135634"/>
                    <a:pt x="46027" y="143397"/>
                    <a:pt x="58357" y="143397"/>
                  </a:cubicBezTo>
                  <a:cubicBezTo>
                    <a:pt x="70720" y="143397"/>
                    <a:pt x="81582" y="135667"/>
                    <a:pt x="85758" y="124250"/>
                  </a:cubicBezTo>
                  <a:lnTo>
                    <a:pt x="100437" y="130969"/>
                  </a:lnTo>
                  <a:cubicBezTo>
                    <a:pt x="101154" y="131328"/>
                    <a:pt x="101872" y="131720"/>
                    <a:pt x="102557" y="132144"/>
                  </a:cubicBezTo>
                  <a:lnTo>
                    <a:pt x="93945" y="142484"/>
                  </a:lnTo>
                  <a:cubicBezTo>
                    <a:pt x="90325" y="146823"/>
                    <a:pt x="88335" y="152303"/>
                    <a:pt x="88335" y="157913"/>
                  </a:cubicBezTo>
                  <a:lnTo>
                    <a:pt x="88335" y="189359"/>
                  </a:lnTo>
                  <a:cubicBezTo>
                    <a:pt x="88335" y="191055"/>
                    <a:pt x="89705" y="192425"/>
                    <a:pt x="91401" y="192425"/>
                  </a:cubicBezTo>
                  <a:cubicBezTo>
                    <a:pt x="93097" y="192425"/>
                    <a:pt x="94467" y="191055"/>
                    <a:pt x="94467" y="189359"/>
                  </a:cubicBezTo>
                  <a:lnTo>
                    <a:pt x="94467" y="157913"/>
                  </a:lnTo>
                  <a:cubicBezTo>
                    <a:pt x="94467" y="153705"/>
                    <a:pt x="95935" y="149628"/>
                    <a:pt x="98643" y="146399"/>
                  </a:cubicBezTo>
                  <a:lnTo>
                    <a:pt x="106961" y="136417"/>
                  </a:lnTo>
                  <a:cubicBezTo>
                    <a:pt x="109146" y="139450"/>
                    <a:pt x="110288" y="143169"/>
                    <a:pt x="110060" y="147018"/>
                  </a:cubicBezTo>
                  <a:lnTo>
                    <a:pt x="107483" y="189196"/>
                  </a:lnTo>
                  <a:cubicBezTo>
                    <a:pt x="107385" y="190859"/>
                    <a:pt x="108657" y="192327"/>
                    <a:pt x="110353" y="192425"/>
                  </a:cubicBezTo>
                  <a:lnTo>
                    <a:pt x="110516" y="192425"/>
                  </a:lnTo>
                  <a:cubicBezTo>
                    <a:pt x="112147" y="192425"/>
                    <a:pt x="113485" y="191186"/>
                    <a:pt x="113582" y="189555"/>
                  </a:cubicBezTo>
                  <a:lnTo>
                    <a:pt x="116159" y="147410"/>
                  </a:lnTo>
                  <a:cubicBezTo>
                    <a:pt x="116714" y="138113"/>
                    <a:pt x="111430" y="129306"/>
                    <a:pt x="102981" y="125424"/>
                  </a:cubicBezTo>
                  <a:lnTo>
                    <a:pt x="78451" y="114170"/>
                  </a:lnTo>
                  <a:cubicBezTo>
                    <a:pt x="77244" y="113616"/>
                    <a:pt x="76428" y="112376"/>
                    <a:pt x="76428" y="111006"/>
                  </a:cubicBezTo>
                  <a:lnTo>
                    <a:pt x="76428" y="102916"/>
                  </a:lnTo>
                  <a:cubicBezTo>
                    <a:pt x="83801" y="98088"/>
                    <a:pt x="89183" y="90390"/>
                    <a:pt x="90879" y="81224"/>
                  </a:cubicBezTo>
                  <a:cubicBezTo>
                    <a:pt x="91063" y="81238"/>
                    <a:pt x="91247" y="81244"/>
                    <a:pt x="91430" y="81244"/>
                  </a:cubicBezTo>
                  <a:cubicBezTo>
                    <a:pt x="92126" y="81244"/>
                    <a:pt x="92818" y="81151"/>
                    <a:pt x="93489" y="80996"/>
                  </a:cubicBezTo>
                  <a:cubicBezTo>
                    <a:pt x="97533" y="80050"/>
                    <a:pt x="100469" y="76168"/>
                    <a:pt x="100469" y="71764"/>
                  </a:cubicBezTo>
                  <a:lnTo>
                    <a:pt x="100469" y="69448"/>
                  </a:lnTo>
                  <a:cubicBezTo>
                    <a:pt x="100469" y="66186"/>
                    <a:pt x="98838" y="63283"/>
                    <a:pt x="96327" y="61619"/>
                  </a:cubicBezTo>
                  <a:cubicBezTo>
                    <a:pt x="97077" y="58684"/>
                    <a:pt x="97468" y="55650"/>
                    <a:pt x="97468" y="52649"/>
                  </a:cubicBezTo>
                  <a:cubicBezTo>
                    <a:pt x="97468" y="39373"/>
                    <a:pt x="90259" y="27662"/>
                    <a:pt x="79429" y="20975"/>
                  </a:cubicBezTo>
                  <a:cubicBezTo>
                    <a:pt x="79364" y="9395"/>
                    <a:pt x="69937" y="1"/>
                    <a:pt x="583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63"/>
            <p:cNvSpPr/>
            <p:nvPr/>
          </p:nvSpPr>
          <p:spPr>
            <a:xfrm>
              <a:off x="4203875" y="891775"/>
              <a:ext cx="1182500" cy="1297025"/>
            </a:xfrm>
            <a:custGeom>
              <a:avLst/>
              <a:gdLst/>
              <a:ahLst/>
              <a:cxnLst/>
              <a:rect l="l" t="t" r="r" b="b"/>
              <a:pathLst>
                <a:path w="47300" h="51881" extrusionOk="0">
                  <a:moveTo>
                    <a:pt x="22696" y="0"/>
                  </a:moveTo>
                  <a:cubicBezTo>
                    <a:pt x="17487" y="0"/>
                    <a:pt x="12449" y="1754"/>
                    <a:pt x="8384" y="5071"/>
                  </a:cubicBezTo>
                  <a:cubicBezTo>
                    <a:pt x="3067" y="9410"/>
                    <a:pt x="0" y="15803"/>
                    <a:pt x="0" y="22686"/>
                  </a:cubicBezTo>
                  <a:cubicBezTo>
                    <a:pt x="0" y="24350"/>
                    <a:pt x="1370" y="25720"/>
                    <a:pt x="3067" y="25720"/>
                  </a:cubicBezTo>
                  <a:cubicBezTo>
                    <a:pt x="4763" y="25720"/>
                    <a:pt x="6133" y="24350"/>
                    <a:pt x="6133" y="22686"/>
                  </a:cubicBezTo>
                  <a:cubicBezTo>
                    <a:pt x="6133" y="17662"/>
                    <a:pt x="8351" y="12998"/>
                    <a:pt x="12265" y="9834"/>
                  </a:cubicBezTo>
                  <a:cubicBezTo>
                    <a:pt x="15233" y="7415"/>
                    <a:pt x="18925" y="6140"/>
                    <a:pt x="22744" y="6140"/>
                  </a:cubicBezTo>
                  <a:cubicBezTo>
                    <a:pt x="23921" y="6140"/>
                    <a:pt x="25109" y="6261"/>
                    <a:pt x="26292" y="6506"/>
                  </a:cubicBezTo>
                  <a:cubicBezTo>
                    <a:pt x="32522" y="7779"/>
                    <a:pt x="37578" y="12835"/>
                    <a:pt x="38851" y="19065"/>
                  </a:cubicBezTo>
                  <a:cubicBezTo>
                    <a:pt x="40677" y="27709"/>
                    <a:pt x="35719" y="36093"/>
                    <a:pt x="27368" y="38539"/>
                  </a:cubicBezTo>
                  <a:cubicBezTo>
                    <a:pt x="22736" y="39909"/>
                    <a:pt x="19638" y="43921"/>
                    <a:pt x="19638" y="48553"/>
                  </a:cubicBezTo>
                  <a:lnTo>
                    <a:pt x="19638" y="48814"/>
                  </a:lnTo>
                  <a:cubicBezTo>
                    <a:pt x="19638" y="50511"/>
                    <a:pt x="21008" y="51881"/>
                    <a:pt x="22671" y="51881"/>
                  </a:cubicBezTo>
                  <a:cubicBezTo>
                    <a:pt x="24367" y="51881"/>
                    <a:pt x="25737" y="50511"/>
                    <a:pt x="25737" y="48814"/>
                  </a:cubicBezTo>
                  <a:lnTo>
                    <a:pt x="25737" y="48553"/>
                  </a:lnTo>
                  <a:cubicBezTo>
                    <a:pt x="25737" y="46662"/>
                    <a:pt x="27108" y="44998"/>
                    <a:pt x="29097" y="44411"/>
                  </a:cubicBezTo>
                  <a:cubicBezTo>
                    <a:pt x="40547" y="41051"/>
                    <a:pt x="47299" y="29634"/>
                    <a:pt x="44853" y="17826"/>
                  </a:cubicBezTo>
                  <a:cubicBezTo>
                    <a:pt x="43059" y="9247"/>
                    <a:pt x="36111" y="2299"/>
                    <a:pt x="27532" y="504"/>
                  </a:cubicBezTo>
                  <a:cubicBezTo>
                    <a:pt x="25919" y="167"/>
                    <a:pt x="24300" y="0"/>
                    <a:pt x="226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63"/>
            <p:cNvSpPr/>
            <p:nvPr/>
          </p:nvSpPr>
          <p:spPr>
            <a:xfrm>
              <a:off x="4694800" y="2362475"/>
              <a:ext cx="153350" cy="153350"/>
            </a:xfrm>
            <a:custGeom>
              <a:avLst/>
              <a:gdLst/>
              <a:ahLst/>
              <a:cxnLst/>
              <a:rect l="l" t="t" r="r" b="b"/>
              <a:pathLst>
                <a:path w="6134" h="6134" extrusionOk="0">
                  <a:moveTo>
                    <a:pt x="3034" y="1"/>
                  </a:moveTo>
                  <a:cubicBezTo>
                    <a:pt x="1371" y="1"/>
                    <a:pt x="1" y="1371"/>
                    <a:pt x="1" y="3067"/>
                  </a:cubicBezTo>
                  <a:cubicBezTo>
                    <a:pt x="1" y="4763"/>
                    <a:pt x="1403" y="6133"/>
                    <a:pt x="3067" y="6133"/>
                  </a:cubicBezTo>
                  <a:cubicBezTo>
                    <a:pt x="4763" y="6133"/>
                    <a:pt x="6133" y="4763"/>
                    <a:pt x="6133" y="3067"/>
                  </a:cubicBezTo>
                  <a:cubicBezTo>
                    <a:pt x="6133" y="1371"/>
                    <a:pt x="4763" y="1"/>
                    <a:pt x="30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 name="Google Shape;354;p63"/>
          <p:cNvGrpSpPr/>
          <p:nvPr/>
        </p:nvGrpSpPr>
        <p:grpSpPr>
          <a:xfrm>
            <a:off x="1169650" y="1922894"/>
            <a:ext cx="529739" cy="568371"/>
            <a:chOff x="1363500" y="238125"/>
            <a:chExt cx="4864450" cy="5219200"/>
          </a:xfrm>
        </p:grpSpPr>
        <p:sp>
          <p:nvSpPr>
            <p:cNvPr id="355" name="Google Shape;355;p63"/>
            <p:cNvSpPr/>
            <p:nvPr/>
          </p:nvSpPr>
          <p:spPr>
            <a:xfrm>
              <a:off x="1363500" y="973700"/>
              <a:ext cx="2875475" cy="4483625"/>
            </a:xfrm>
            <a:custGeom>
              <a:avLst/>
              <a:gdLst/>
              <a:ahLst/>
              <a:cxnLst/>
              <a:rect l="l" t="t" r="r" b="b"/>
              <a:pathLst>
                <a:path w="115019" h="179345" extrusionOk="0">
                  <a:moveTo>
                    <a:pt x="57509" y="6100"/>
                  </a:moveTo>
                  <a:cubicBezTo>
                    <a:pt x="66904" y="6100"/>
                    <a:pt x="75613" y="9884"/>
                    <a:pt x="82007" y="16767"/>
                  </a:cubicBezTo>
                  <a:cubicBezTo>
                    <a:pt x="88400" y="23650"/>
                    <a:pt x="91564" y="32587"/>
                    <a:pt x="90879" y="41949"/>
                  </a:cubicBezTo>
                  <a:lnTo>
                    <a:pt x="90521" y="47038"/>
                  </a:lnTo>
                  <a:cubicBezTo>
                    <a:pt x="89477" y="47038"/>
                    <a:pt x="88335" y="47168"/>
                    <a:pt x="87324" y="47397"/>
                  </a:cubicBezTo>
                  <a:lnTo>
                    <a:pt x="83312" y="42602"/>
                  </a:lnTo>
                  <a:cubicBezTo>
                    <a:pt x="82121" y="41127"/>
                    <a:pt x="80289" y="40294"/>
                    <a:pt x="78416" y="40294"/>
                  </a:cubicBezTo>
                  <a:cubicBezTo>
                    <a:pt x="78135" y="40294"/>
                    <a:pt x="77852" y="40312"/>
                    <a:pt x="77570" y="40351"/>
                  </a:cubicBezTo>
                  <a:cubicBezTo>
                    <a:pt x="75806" y="40618"/>
                    <a:pt x="72208" y="41039"/>
                    <a:pt x="67816" y="41039"/>
                  </a:cubicBezTo>
                  <a:cubicBezTo>
                    <a:pt x="65227" y="41039"/>
                    <a:pt x="62362" y="40893"/>
                    <a:pt x="59434" y="40481"/>
                  </a:cubicBezTo>
                  <a:cubicBezTo>
                    <a:pt x="50137" y="39177"/>
                    <a:pt x="43222" y="35719"/>
                    <a:pt x="38851" y="30206"/>
                  </a:cubicBezTo>
                  <a:cubicBezTo>
                    <a:pt x="38266" y="29433"/>
                    <a:pt x="37376" y="29030"/>
                    <a:pt x="36470" y="29030"/>
                  </a:cubicBezTo>
                  <a:cubicBezTo>
                    <a:pt x="35810" y="29030"/>
                    <a:pt x="35141" y="29244"/>
                    <a:pt x="34577" y="29684"/>
                  </a:cubicBezTo>
                  <a:cubicBezTo>
                    <a:pt x="33240" y="30728"/>
                    <a:pt x="33012" y="32653"/>
                    <a:pt x="34056" y="33957"/>
                  </a:cubicBezTo>
                  <a:cubicBezTo>
                    <a:pt x="42626" y="44915"/>
                    <a:pt x="57266" y="47159"/>
                    <a:pt x="67825" y="47159"/>
                  </a:cubicBezTo>
                  <a:cubicBezTo>
                    <a:pt x="72417" y="47159"/>
                    <a:pt x="76237" y="46735"/>
                    <a:pt x="78451" y="46418"/>
                  </a:cubicBezTo>
                  <a:cubicBezTo>
                    <a:pt x="78469" y="46409"/>
                    <a:pt x="78486" y="46405"/>
                    <a:pt x="78503" y="46405"/>
                  </a:cubicBezTo>
                  <a:cubicBezTo>
                    <a:pt x="78549" y="46405"/>
                    <a:pt x="78590" y="46436"/>
                    <a:pt x="78614" y="46483"/>
                  </a:cubicBezTo>
                  <a:lnTo>
                    <a:pt x="83964" y="52942"/>
                  </a:lnTo>
                  <a:cubicBezTo>
                    <a:pt x="84558" y="53659"/>
                    <a:pt x="85421" y="54041"/>
                    <a:pt x="86305" y="54041"/>
                  </a:cubicBezTo>
                  <a:cubicBezTo>
                    <a:pt x="86829" y="54041"/>
                    <a:pt x="87360" y="53907"/>
                    <a:pt x="87846" y="53627"/>
                  </a:cubicBezTo>
                  <a:cubicBezTo>
                    <a:pt x="88290" y="53392"/>
                    <a:pt x="89595" y="53156"/>
                    <a:pt x="90515" y="53156"/>
                  </a:cubicBezTo>
                  <a:cubicBezTo>
                    <a:pt x="90742" y="53156"/>
                    <a:pt x="90946" y="53171"/>
                    <a:pt x="91108" y="53203"/>
                  </a:cubicBezTo>
                  <a:cubicBezTo>
                    <a:pt x="92478" y="53464"/>
                    <a:pt x="93522" y="54834"/>
                    <a:pt x="93522" y="56367"/>
                  </a:cubicBezTo>
                  <a:lnTo>
                    <a:pt x="93522" y="58683"/>
                  </a:lnTo>
                  <a:cubicBezTo>
                    <a:pt x="93522" y="60249"/>
                    <a:pt x="92543" y="61652"/>
                    <a:pt x="91238" y="61978"/>
                  </a:cubicBezTo>
                  <a:cubicBezTo>
                    <a:pt x="90945" y="62043"/>
                    <a:pt x="90651" y="62043"/>
                    <a:pt x="90357" y="62043"/>
                  </a:cubicBezTo>
                  <a:cubicBezTo>
                    <a:pt x="90213" y="62032"/>
                    <a:pt x="90069" y="62027"/>
                    <a:pt x="89927" y="62027"/>
                  </a:cubicBezTo>
                  <a:cubicBezTo>
                    <a:pt x="87095" y="62027"/>
                    <a:pt x="84557" y="64145"/>
                    <a:pt x="84029" y="67001"/>
                  </a:cubicBezTo>
                  <a:cubicBezTo>
                    <a:pt x="81681" y="79788"/>
                    <a:pt x="70525" y="89085"/>
                    <a:pt x="57509" y="89085"/>
                  </a:cubicBezTo>
                  <a:cubicBezTo>
                    <a:pt x="44494" y="89085"/>
                    <a:pt x="33338" y="79788"/>
                    <a:pt x="30989" y="67001"/>
                  </a:cubicBezTo>
                  <a:cubicBezTo>
                    <a:pt x="30461" y="64145"/>
                    <a:pt x="27923" y="62027"/>
                    <a:pt x="25092" y="62027"/>
                  </a:cubicBezTo>
                  <a:cubicBezTo>
                    <a:pt x="24949" y="62027"/>
                    <a:pt x="24805" y="62032"/>
                    <a:pt x="24661" y="62043"/>
                  </a:cubicBezTo>
                  <a:cubicBezTo>
                    <a:pt x="24367" y="62043"/>
                    <a:pt x="24074" y="62043"/>
                    <a:pt x="23780" y="61978"/>
                  </a:cubicBezTo>
                  <a:cubicBezTo>
                    <a:pt x="22476" y="61652"/>
                    <a:pt x="21497" y="60249"/>
                    <a:pt x="21497" y="58683"/>
                  </a:cubicBezTo>
                  <a:lnTo>
                    <a:pt x="21497" y="56400"/>
                  </a:lnTo>
                  <a:cubicBezTo>
                    <a:pt x="21497" y="54834"/>
                    <a:pt x="22541" y="53431"/>
                    <a:pt x="23878" y="53170"/>
                  </a:cubicBezTo>
                  <a:cubicBezTo>
                    <a:pt x="24062" y="53139"/>
                    <a:pt x="24243" y="53124"/>
                    <a:pt x="24422" y="53124"/>
                  </a:cubicBezTo>
                  <a:cubicBezTo>
                    <a:pt x="25356" y="53124"/>
                    <a:pt x="26206" y="53546"/>
                    <a:pt x="26781" y="54312"/>
                  </a:cubicBezTo>
                  <a:cubicBezTo>
                    <a:pt x="27368" y="55030"/>
                    <a:pt x="28119" y="55584"/>
                    <a:pt x="28999" y="55845"/>
                  </a:cubicBezTo>
                  <a:cubicBezTo>
                    <a:pt x="29395" y="55957"/>
                    <a:pt x="29803" y="56012"/>
                    <a:pt x="30210" y="56012"/>
                  </a:cubicBezTo>
                  <a:cubicBezTo>
                    <a:pt x="31112" y="56012"/>
                    <a:pt x="32009" y="55743"/>
                    <a:pt x="32751" y="55226"/>
                  </a:cubicBezTo>
                  <a:cubicBezTo>
                    <a:pt x="35230" y="53464"/>
                    <a:pt x="37318" y="51246"/>
                    <a:pt x="39014" y="48604"/>
                  </a:cubicBezTo>
                  <a:cubicBezTo>
                    <a:pt x="39895" y="47201"/>
                    <a:pt x="39470" y="45309"/>
                    <a:pt x="38068" y="44396"/>
                  </a:cubicBezTo>
                  <a:cubicBezTo>
                    <a:pt x="37555" y="44070"/>
                    <a:pt x="36985" y="43914"/>
                    <a:pt x="36421" y="43914"/>
                  </a:cubicBezTo>
                  <a:cubicBezTo>
                    <a:pt x="35406" y="43914"/>
                    <a:pt x="34414" y="44419"/>
                    <a:pt x="33827" y="45342"/>
                  </a:cubicBezTo>
                  <a:cubicBezTo>
                    <a:pt x="32881" y="46842"/>
                    <a:pt x="31740" y="48180"/>
                    <a:pt x="30435" y="49289"/>
                  </a:cubicBezTo>
                  <a:cubicBezTo>
                    <a:pt x="28804" y="47821"/>
                    <a:pt x="26683" y="47038"/>
                    <a:pt x="24498" y="47038"/>
                  </a:cubicBezTo>
                  <a:lnTo>
                    <a:pt x="24139" y="41949"/>
                  </a:lnTo>
                  <a:cubicBezTo>
                    <a:pt x="23454" y="32587"/>
                    <a:pt x="26618" y="23650"/>
                    <a:pt x="33012" y="16767"/>
                  </a:cubicBezTo>
                  <a:cubicBezTo>
                    <a:pt x="39405" y="9884"/>
                    <a:pt x="48115" y="6100"/>
                    <a:pt x="57509" y="6100"/>
                  </a:cubicBezTo>
                  <a:close/>
                  <a:moveTo>
                    <a:pt x="26357" y="73264"/>
                  </a:moveTo>
                  <a:cubicBezTo>
                    <a:pt x="28836" y="80180"/>
                    <a:pt x="33468" y="85921"/>
                    <a:pt x="39438" y="89835"/>
                  </a:cubicBezTo>
                  <a:lnTo>
                    <a:pt x="39438" y="94369"/>
                  </a:lnTo>
                  <a:lnTo>
                    <a:pt x="27858" y="92053"/>
                  </a:lnTo>
                  <a:cubicBezTo>
                    <a:pt x="27760" y="92053"/>
                    <a:pt x="27695" y="91956"/>
                    <a:pt x="27695" y="91858"/>
                  </a:cubicBezTo>
                  <a:lnTo>
                    <a:pt x="26357" y="73264"/>
                  </a:lnTo>
                  <a:close/>
                  <a:moveTo>
                    <a:pt x="88661" y="73264"/>
                  </a:moveTo>
                  <a:lnTo>
                    <a:pt x="87324" y="91858"/>
                  </a:lnTo>
                  <a:cubicBezTo>
                    <a:pt x="87324" y="91956"/>
                    <a:pt x="87259" y="92053"/>
                    <a:pt x="87161" y="92053"/>
                  </a:cubicBezTo>
                  <a:lnTo>
                    <a:pt x="75581" y="94369"/>
                  </a:lnTo>
                  <a:lnTo>
                    <a:pt x="75581" y="89835"/>
                  </a:lnTo>
                  <a:cubicBezTo>
                    <a:pt x="81550" y="85921"/>
                    <a:pt x="86182" y="80180"/>
                    <a:pt x="88661" y="73264"/>
                  </a:cubicBezTo>
                  <a:close/>
                  <a:moveTo>
                    <a:pt x="37676" y="105232"/>
                  </a:moveTo>
                  <a:lnTo>
                    <a:pt x="45799" y="113354"/>
                  </a:lnTo>
                  <a:lnTo>
                    <a:pt x="42145" y="115181"/>
                  </a:lnTo>
                  <a:cubicBezTo>
                    <a:pt x="41651" y="115423"/>
                    <a:pt x="41125" y="115539"/>
                    <a:pt x="40606" y="115539"/>
                  </a:cubicBezTo>
                  <a:cubicBezTo>
                    <a:pt x="39378" y="115539"/>
                    <a:pt x="38188" y="114892"/>
                    <a:pt x="37546" y="113746"/>
                  </a:cubicBezTo>
                  <a:lnTo>
                    <a:pt x="34382" y="107939"/>
                  </a:lnTo>
                  <a:lnTo>
                    <a:pt x="37676" y="105232"/>
                  </a:lnTo>
                  <a:close/>
                  <a:moveTo>
                    <a:pt x="77342" y="105232"/>
                  </a:moveTo>
                  <a:lnTo>
                    <a:pt x="80637" y="107939"/>
                  </a:lnTo>
                  <a:lnTo>
                    <a:pt x="77473" y="113746"/>
                  </a:lnTo>
                  <a:cubicBezTo>
                    <a:pt x="76831" y="114892"/>
                    <a:pt x="75641" y="115539"/>
                    <a:pt x="74413" y="115539"/>
                  </a:cubicBezTo>
                  <a:cubicBezTo>
                    <a:pt x="73893" y="115539"/>
                    <a:pt x="73368" y="115423"/>
                    <a:pt x="72873" y="115181"/>
                  </a:cubicBezTo>
                  <a:lnTo>
                    <a:pt x="69220" y="113354"/>
                  </a:lnTo>
                  <a:lnTo>
                    <a:pt x="77342" y="105232"/>
                  </a:lnTo>
                  <a:close/>
                  <a:moveTo>
                    <a:pt x="69481" y="92967"/>
                  </a:moveTo>
                  <a:lnTo>
                    <a:pt x="69481" y="100600"/>
                  </a:lnTo>
                  <a:cubicBezTo>
                    <a:pt x="69481" y="101644"/>
                    <a:pt x="70003" y="102557"/>
                    <a:pt x="70786" y="103112"/>
                  </a:cubicBezTo>
                  <a:lnTo>
                    <a:pt x="57509" y="116388"/>
                  </a:lnTo>
                  <a:lnTo>
                    <a:pt x="44233" y="103112"/>
                  </a:lnTo>
                  <a:cubicBezTo>
                    <a:pt x="45016" y="102557"/>
                    <a:pt x="45538" y="101644"/>
                    <a:pt x="45538" y="100600"/>
                  </a:cubicBezTo>
                  <a:lnTo>
                    <a:pt x="45538" y="92967"/>
                  </a:lnTo>
                  <a:cubicBezTo>
                    <a:pt x="49256" y="94402"/>
                    <a:pt x="53301" y="95218"/>
                    <a:pt x="57509" y="95218"/>
                  </a:cubicBezTo>
                  <a:cubicBezTo>
                    <a:pt x="61717" y="95218"/>
                    <a:pt x="65762" y="94402"/>
                    <a:pt x="69481" y="92967"/>
                  </a:cubicBezTo>
                  <a:close/>
                  <a:moveTo>
                    <a:pt x="57509" y="0"/>
                  </a:moveTo>
                  <a:cubicBezTo>
                    <a:pt x="46386" y="0"/>
                    <a:pt x="36111" y="4469"/>
                    <a:pt x="28543" y="12591"/>
                  </a:cubicBezTo>
                  <a:cubicBezTo>
                    <a:pt x="20975" y="20746"/>
                    <a:pt x="17224" y="31315"/>
                    <a:pt x="18039" y="42406"/>
                  </a:cubicBezTo>
                  <a:lnTo>
                    <a:pt x="18528" y="49256"/>
                  </a:lnTo>
                  <a:cubicBezTo>
                    <a:pt x="16571" y="50985"/>
                    <a:pt x="15397" y="53562"/>
                    <a:pt x="15397" y="56400"/>
                  </a:cubicBezTo>
                  <a:lnTo>
                    <a:pt x="15397" y="58683"/>
                  </a:lnTo>
                  <a:cubicBezTo>
                    <a:pt x="15397" y="62076"/>
                    <a:pt x="17126" y="65142"/>
                    <a:pt x="19768" y="66806"/>
                  </a:cubicBezTo>
                  <a:lnTo>
                    <a:pt x="21595" y="92314"/>
                  </a:lnTo>
                  <a:cubicBezTo>
                    <a:pt x="21790" y="95152"/>
                    <a:pt x="23878" y="97501"/>
                    <a:pt x="26651" y="98055"/>
                  </a:cubicBezTo>
                  <a:lnTo>
                    <a:pt x="34806" y="99686"/>
                  </a:lnTo>
                  <a:lnTo>
                    <a:pt x="28869" y="104514"/>
                  </a:lnTo>
                  <a:lnTo>
                    <a:pt x="13016" y="111462"/>
                  </a:lnTo>
                  <a:cubicBezTo>
                    <a:pt x="5089" y="114920"/>
                    <a:pt x="0" y="123042"/>
                    <a:pt x="392" y="131654"/>
                  </a:cubicBezTo>
                  <a:lnTo>
                    <a:pt x="2284" y="176408"/>
                  </a:lnTo>
                  <a:cubicBezTo>
                    <a:pt x="2349" y="178072"/>
                    <a:pt x="3686" y="179344"/>
                    <a:pt x="5317" y="179344"/>
                  </a:cubicBezTo>
                  <a:lnTo>
                    <a:pt x="5448" y="179344"/>
                  </a:lnTo>
                  <a:cubicBezTo>
                    <a:pt x="7144" y="179279"/>
                    <a:pt x="8449" y="177844"/>
                    <a:pt x="8384" y="176147"/>
                  </a:cubicBezTo>
                  <a:lnTo>
                    <a:pt x="6492" y="131393"/>
                  </a:lnTo>
                  <a:cubicBezTo>
                    <a:pt x="6361" y="128425"/>
                    <a:pt x="7177" y="125521"/>
                    <a:pt x="8645" y="123042"/>
                  </a:cubicBezTo>
                  <a:lnTo>
                    <a:pt x="17224" y="133318"/>
                  </a:lnTo>
                  <a:cubicBezTo>
                    <a:pt x="19931" y="136547"/>
                    <a:pt x="21399" y="140624"/>
                    <a:pt x="21399" y="144832"/>
                  </a:cubicBezTo>
                  <a:lnTo>
                    <a:pt x="21399" y="176278"/>
                  </a:lnTo>
                  <a:cubicBezTo>
                    <a:pt x="21399" y="177974"/>
                    <a:pt x="22769" y="179344"/>
                    <a:pt x="24465" y="179344"/>
                  </a:cubicBezTo>
                  <a:cubicBezTo>
                    <a:pt x="26129" y="179344"/>
                    <a:pt x="27499" y="177974"/>
                    <a:pt x="27499" y="176278"/>
                  </a:cubicBezTo>
                  <a:lnTo>
                    <a:pt x="27499" y="144832"/>
                  </a:lnTo>
                  <a:cubicBezTo>
                    <a:pt x="27499" y="139222"/>
                    <a:pt x="25542" y="133742"/>
                    <a:pt x="21921" y="129403"/>
                  </a:cubicBezTo>
                  <a:lnTo>
                    <a:pt x="12853" y="118541"/>
                  </a:lnTo>
                  <a:cubicBezTo>
                    <a:pt x="13668" y="117954"/>
                    <a:pt x="14516" y="117464"/>
                    <a:pt x="15462" y="117040"/>
                  </a:cubicBezTo>
                  <a:lnTo>
                    <a:pt x="29130" y="111071"/>
                  </a:lnTo>
                  <a:lnTo>
                    <a:pt x="32196" y="116681"/>
                  </a:lnTo>
                  <a:cubicBezTo>
                    <a:pt x="33925" y="119846"/>
                    <a:pt x="37187" y="121672"/>
                    <a:pt x="40580" y="121672"/>
                  </a:cubicBezTo>
                  <a:cubicBezTo>
                    <a:pt x="42047" y="121672"/>
                    <a:pt x="43515" y="121346"/>
                    <a:pt x="44885" y="120628"/>
                  </a:cubicBezTo>
                  <a:lnTo>
                    <a:pt x="50365" y="117888"/>
                  </a:lnTo>
                  <a:lnTo>
                    <a:pt x="54443" y="121998"/>
                  </a:lnTo>
                  <a:lnTo>
                    <a:pt x="54443" y="176278"/>
                  </a:lnTo>
                  <a:cubicBezTo>
                    <a:pt x="54443" y="177974"/>
                    <a:pt x="55813" y="179344"/>
                    <a:pt x="57509" y="179344"/>
                  </a:cubicBezTo>
                  <a:cubicBezTo>
                    <a:pt x="59205" y="179344"/>
                    <a:pt x="60576" y="177974"/>
                    <a:pt x="60576" y="176278"/>
                  </a:cubicBezTo>
                  <a:lnTo>
                    <a:pt x="60576" y="121998"/>
                  </a:lnTo>
                  <a:lnTo>
                    <a:pt x="64653" y="117888"/>
                  </a:lnTo>
                  <a:lnTo>
                    <a:pt x="70133" y="120628"/>
                  </a:lnTo>
                  <a:cubicBezTo>
                    <a:pt x="71503" y="121346"/>
                    <a:pt x="72971" y="121672"/>
                    <a:pt x="74439" y="121672"/>
                  </a:cubicBezTo>
                  <a:cubicBezTo>
                    <a:pt x="77831" y="121672"/>
                    <a:pt x="81093" y="119846"/>
                    <a:pt x="82822" y="116681"/>
                  </a:cubicBezTo>
                  <a:lnTo>
                    <a:pt x="85889" y="111071"/>
                  </a:lnTo>
                  <a:lnTo>
                    <a:pt x="99556" y="117040"/>
                  </a:lnTo>
                  <a:cubicBezTo>
                    <a:pt x="100470" y="117464"/>
                    <a:pt x="101350" y="117954"/>
                    <a:pt x="102166" y="118541"/>
                  </a:cubicBezTo>
                  <a:lnTo>
                    <a:pt x="93098" y="129403"/>
                  </a:lnTo>
                  <a:cubicBezTo>
                    <a:pt x="89477" y="133742"/>
                    <a:pt x="87520" y="139222"/>
                    <a:pt x="87520" y="144832"/>
                  </a:cubicBezTo>
                  <a:lnTo>
                    <a:pt x="87520" y="176278"/>
                  </a:lnTo>
                  <a:cubicBezTo>
                    <a:pt x="87520" y="177974"/>
                    <a:pt x="88857" y="179344"/>
                    <a:pt x="90553" y="179344"/>
                  </a:cubicBezTo>
                  <a:cubicBezTo>
                    <a:pt x="92249" y="179344"/>
                    <a:pt x="93619" y="177974"/>
                    <a:pt x="93619" y="176278"/>
                  </a:cubicBezTo>
                  <a:lnTo>
                    <a:pt x="93619" y="144832"/>
                  </a:lnTo>
                  <a:cubicBezTo>
                    <a:pt x="93619" y="140624"/>
                    <a:pt x="95087" y="136547"/>
                    <a:pt x="97795" y="133318"/>
                  </a:cubicBezTo>
                  <a:lnTo>
                    <a:pt x="106374" y="123042"/>
                  </a:lnTo>
                  <a:cubicBezTo>
                    <a:pt x="107842" y="125521"/>
                    <a:pt x="108657" y="128425"/>
                    <a:pt x="108527" y="131393"/>
                  </a:cubicBezTo>
                  <a:lnTo>
                    <a:pt x="106635" y="176147"/>
                  </a:lnTo>
                  <a:cubicBezTo>
                    <a:pt x="106570" y="177844"/>
                    <a:pt x="107874" y="179279"/>
                    <a:pt x="109571" y="179344"/>
                  </a:cubicBezTo>
                  <a:lnTo>
                    <a:pt x="109701" y="179344"/>
                  </a:lnTo>
                  <a:cubicBezTo>
                    <a:pt x="111299" y="179344"/>
                    <a:pt x="112669" y="178072"/>
                    <a:pt x="112735" y="176408"/>
                  </a:cubicBezTo>
                  <a:lnTo>
                    <a:pt x="114627" y="131654"/>
                  </a:lnTo>
                  <a:cubicBezTo>
                    <a:pt x="115018" y="123042"/>
                    <a:pt x="109929" y="114920"/>
                    <a:pt x="102003" y="111462"/>
                  </a:cubicBezTo>
                  <a:lnTo>
                    <a:pt x="86149" y="104514"/>
                  </a:lnTo>
                  <a:lnTo>
                    <a:pt x="80213" y="99686"/>
                  </a:lnTo>
                  <a:lnTo>
                    <a:pt x="88368" y="98055"/>
                  </a:lnTo>
                  <a:cubicBezTo>
                    <a:pt x="91140" y="97501"/>
                    <a:pt x="93228" y="95152"/>
                    <a:pt x="93424" y="92314"/>
                  </a:cubicBezTo>
                  <a:lnTo>
                    <a:pt x="95250" y="66806"/>
                  </a:lnTo>
                  <a:cubicBezTo>
                    <a:pt x="97893" y="65142"/>
                    <a:pt x="99621" y="62076"/>
                    <a:pt x="99621" y="58683"/>
                  </a:cubicBezTo>
                  <a:lnTo>
                    <a:pt x="99621" y="56367"/>
                  </a:lnTo>
                  <a:cubicBezTo>
                    <a:pt x="99621" y="53562"/>
                    <a:pt x="98415" y="51018"/>
                    <a:pt x="96490" y="49289"/>
                  </a:cubicBezTo>
                  <a:lnTo>
                    <a:pt x="96979" y="42406"/>
                  </a:lnTo>
                  <a:cubicBezTo>
                    <a:pt x="97762" y="31315"/>
                    <a:pt x="94043" y="20746"/>
                    <a:pt x="86476" y="12591"/>
                  </a:cubicBezTo>
                  <a:cubicBezTo>
                    <a:pt x="78908" y="4469"/>
                    <a:pt x="68633" y="0"/>
                    <a:pt x="575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63"/>
            <p:cNvSpPr/>
            <p:nvPr/>
          </p:nvSpPr>
          <p:spPr>
            <a:xfrm>
              <a:off x="3623250" y="238125"/>
              <a:ext cx="2604700" cy="1623675"/>
            </a:xfrm>
            <a:custGeom>
              <a:avLst/>
              <a:gdLst/>
              <a:ahLst/>
              <a:cxnLst/>
              <a:rect l="l" t="t" r="r" b="b"/>
              <a:pathLst>
                <a:path w="104188" h="64947" extrusionOk="0">
                  <a:moveTo>
                    <a:pt x="94598" y="22475"/>
                  </a:moveTo>
                  <a:cubicBezTo>
                    <a:pt x="96522" y="22475"/>
                    <a:pt x="98055" y="24008"/>
                    <a:pt x="98055" y="25933"/>
                  </a:cubicBezTo>
                  <a:lnTo>
                    <a:pt x="98055" y="39013"/>
                  </a:lnTo>
                  <a:cubicBezTo>
                    <a:pt x="98055" y="40938"/>
                    <a:pt x="96522" y="42504"/>
                    <a:pt x="94598" y="42504"/>
                  </a:cubicBezTo>
                  <a:lnTo>
                    <a:pt x="87845" y="42504"/>
                  </a:lnTo>
                  <a:lnTo>
                    <a:pt x="87845" y="22475"/>
                  </a:lnTo>
                  <a:close/>
                  <a:moveTo>
                    <a:pt x="12885" y="0"/>
                  </a:moveTo>
                  <a:cubicBezTo>
                    <a:pt x="5774" y="0"/>
                    <a:pt x="0" y="5774"/>
                    <a:pt x="0" y="12852"/>
                  </a:cubicBezTo>
                  <a:lnTo>
                    <a:pt x="0" y="32489"/>
                  </a:lnTo>
                  <a:cubicBezTo>
                    <a:pt x="0" y="34153"/>
                    <a:pt x="1370" y="35523"/>
                    <a:pt x="3066" y="35523"/>
                  </a:cubicBezTo>
                  <a:cubicBezTo>
                    <a:pt x="4763" y="35523"/>
                    <a:pt x="6133" y="34153"/>
                    <a:pt x="6133" y="32489"/>
                  </a:cubicBezTo>
                  <a:lnTo>
                    <a:pt x="6133" y="12852"/>
                  </a:lnTo>
                  <a:cubicBezTo>
                    <a:pt x="6133" y="9134"/>
                    <a:pt x="9166" y="6133"/>
                    <a:pt x="12885" y="6133"/>
                  </a:cubicBezTo>
                  <a:lnTo>
                    <a:pt x="74993" y="6133"/>
                  </a:lnTo>
                  <a:cubicBezTo>
                    <a:pt x="78712" y="6133"/>
                    <a:pt x="81713" y="9134"/>
                    <a:pt x="81713" y="12852"/>
                  </a:cubicBezTo>
                  <a:lnTo>
                    <a:pt x="81713" y="52094"/>
                  </a:lnTo>
                  <a:cubicBezTo>
                    <a:pt x="81713" y="55813"/>
                    <a:pt x="78712" y="58846"/>
                    <a:pt x="74993" y="58846"/>
                  </a:cubicBezTo>
                  <a:lnTo>
                    <a:pt x="16147" y="58846"/>
                  </a:lnTo>
                  <a:cubicBezTo>
                    <a:pt x="14451" y="58846"/>
                    <a:pt x="13081" y="60216"/>
                    <a:pt x="13081" y="61880"/>
                  </a:cubicBezTo>
                  <a:cubicBezTo>
                    <a:pt x="13081" y="63576"/>
                    <a:pt x="14451" y="64946"/>
                    <a:pt x="16147" y="64946"/>
                  </a:cubicBezTo>
                  <a:lnTo>
                    <a:pt x="74993" y="64946"/>
                  </a:lnTo>
                  <a:cubicBezTo>
                    <a:pt x="82072" y="64946"/>
                    <a:pt x="87845" y="59172"/>
                    <a:pt x="87845" y="52094"/>
                  </a:cubicBezTo>
                  <a:lnTo>
                    <a:pt x="87845" y="48604"/>
                  </a:lnTo>
                  <a:lnTo>
                    <a:pt x="94598" y="48604"/>
                  </a:lnTo>
                  <a:cubicBezTo>
                    <a:pt x="99882" y="48604"/>
                    <a:pt x="104188" y="44298"/>
                    <a:pt x="104188" y="39013"/>
                  </a:cubicBezTo>
                  <a:lnTo>
                    <a:pt x="104188" y="25933"/>
                  </a:lnTo>
                  <a:cubicBezTo>
                    <a:pt x="104188" y="20648"/>
                    <a:pt x="99882" y="16343"/>
                    <a:pt x="94598" y="16343"/>
                  </a:cubicBezTo>
                  <a:lnTo>
                    <a:pt x="87845" y="16343"/>
                  </a:lnTo>
                  <a:lnTo>
                    <a:pt x="87845" y="12852"/>
                  </a:lnTo>
                  <a:cubicBezTo>
                    <a:pt x="87845" y="5774"/>
                    <a:pt x="82072" y="0"/>
                    <a:pt x="74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63"/>
            <p:cNvSpPr/>
            <p:nvPr/>
          </p:nvSpPr>
          <p:spPr>
            <a:xfrm>
              <a:off x="3950250" y="565125"/>
              <a:ext cx="1137650" cy="969650"/>
            </a:xfrm>
            <a:custGeom>
              <a:avLst/>
              <a:gdLst/>
              <a:ahLst/>
              <a:cxnLst/>
              <a:rect l="l" t="t" r="r" b="b"/>
              <a:pathLst>
                <a:path w="45506" h="38786" extrusionOk="0">
                  <a:moveTo>
                    <a:pt x="3067" y="1"/>
                  </a:moveTo>
                  <a:cubicBezTo>
                    <a:pt x="1371" y="1"/>
                    <a:pt x="1" y="1371"/>
                    <a:pt x="1" y="3067"/>
                  </a:cubicBezTo>
                  <a:lnTo>
                    <a:pt x="1" y="35752"/>
                  </a:lnTo>
                  <a:cubicBezTo>
                    <a:pt x="1" y="37416"/>
                    <a:pt x="1371" y="38786"/>
                    <a:pt x="3067" y="38786"/>
                  </a:cubicBezTo>
                  <a:lnTo>
                    <a:pt x="42276" y="38786"/>
                  </a:lnTo>
                  <a:cubicBezTo>
                    <a:pt x="43385" y="38786"/>
                    <a:pt x="44396" y="38198"/>
                    <a:pt x="44951" y="37252"/>
                  </a:cubicBezTo>
                  <a:cubicBezTo>
                    <a:pt x="45505" y="36274"/>
                    <a:pt x="45473" y="35100"/>
                    <a:pt x="44918" y="34154"/>
                  </a:cubicBezTo>
                  <a:lnTo>
                    <a:pt x="33827" y="15691"/>
                  </a:lnTo>
                  <a:cubicBezTo>
                    <a:pt x="33249" y="14727"/>
                    <a:pt x="32250" y="14199"/>
                    <a:pt x="31216" y="14199"/>
                  </a:cubicBezTo>
                  <a:cubicBezTo>
                    <a:pt x="30675" y="14199"/>
                    <a:pt x="30124" y="14344"/>
                    <a:pt x="29619" y="14647"/>
                  </a:cubicBezTo>
                  <a:cubicBezTo>
                    <a:pt x="28184" y="15495"/>
                    <a:pt x="27695" y="17387"/>
                    <a:pt x="28576" y="18822"/>
                  </a:cubicBezTo>
                  <a:lnTo>
                    <a:pt x="36894" y="32686"/>
                  </a:lnTo>
                  <a:lnTo>
                    <a:pt x="6133" y="32686"/>
                  </a:lnTo>
                  <a:lnTo>
                    <a:pt x="6133" y="6100"/>
                  </a:lnTo>
                  <a:lnTo>
                    <a:pt x="20943" y="6100"/>
                  </a:lnTo>
                  <a:lnTo>
                    <a:pt x="22019" y="7895"/>
                  </a:lnTo>
                  <a:cubicBezTo>
                    <a:pt x="22601" y="8843"/>
                    <a:pt x="23610" y="9378"/>
                    <a:pt x="24651" y="9378"/>
                  </a:cubicBezTo>
                  <a:cubicBezTo>
                    <a:pt x="25186" y="9378"/>
                    <a:pt x="25729" y="9237"/>
                    <a:pt x="26227" y="8938"/>
                  </a:cubicBezTo>
                  <a:cubicBezTo>
                    <a:pt x="27662" y="8090"/>
                    <a:pt x="28119" y="6198"/>
                    <a:pt x="27271" y="4763"/>
                  </a:cubicBezTo>
                  <a:lnTo>
                    <a:pt x="25314" y="1468"/>
                  </a:lnTo>
                  <a:cubicBezTo>
                    <a:pt x="24759" y="555"/>
                    <a:pt x="23748" y="1"/>
                    <a:pt x="226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358;p63"/>
          <p:cNvGrpSpPr/>
          <p:nvPr/>
        </p:nvGrpSpPr>
        <p:grpSpPr>
          <a:xfrm>
            <a:off x="5107543" y="1922894"/>
            <a:ext cx="511887" cy="568371"/>
            <a:chOff x="1445875" y="238125"/>
            <a:chExt cx="4700525" cy="5219200"/>
          </a:xfrm>
        </p:grpSpPr>
        <p:sp>
          <p:nvSpPr>
            <p:cNvPr id="359" name="Google Shape;359;p63"/>
            <p:cNvSpPr/>
            <p:nvPr/>
          </p:nvSpPr>
          <p:spPr>
            <a:xfrm>
              <a:off x="1445875" y="646675"/>
              <a:ext cx="2874650" cy="4810650"/>
            </a:xfrm>
            <a:custGeom>
              <a:avLst/>
              <a:gdLst/>
              <a:ahLst/>
              <a:cxnLst/>
              <a:rect l="l" t="t" r="r" b="b"/>
              <a:pathLst>
                <a:path w="114986" h="192426" extrusionOk="0">
                  <a:moveTo>
                    <a:pt x="57476" y="6133"/>
                  </a:moveTo>
                  <a:cubicBezTo>
                    <a:pt x="64587" y="6133"/>
                    <a:pt x="70557" y="11091"/>
                    <a:pt x="72057" y="17746"/>
                  </a:cubicBezTo>
                  <a:cubicBezTo>
                    <a:pt x="67556" y="15984"/>
                    <a:pt x="62630" y="15038"/>
                    <a:pt x="57476" y="15038"/>
                  </a:cubicBezTo>
                  <a:cubicBezTo>
                    <a:pt x="52322" y="15038"/>
                    <a:pt x="47397" y="15984"/>
                    <a:pt x="42895" y="17746"/>
                  </a:cubicBezTo>
                  <a:cubicBezTo>
                    <a:pt x="44428" y="11091"/>
                    <a:pt x="50365" y="6133"/>
                    <a:pt x="57476" y="6133"/>
                  </a:cubicBezTo>
                  <a:close/>
                  <a:moveTo>
                    <a:pt x="57476" y="21138"/>
                  </a:moveTo>
                  <a:cubicBezTo>
                    <a:pt x="75678" y="21138"/>
                    <a:pt x="90488" y="35263"/>
                    <a:pt x="90488" y="52649"/>
                  </a:cubicBezTo>
                  <a:cubicBezTo>
                    <a:pt x="90488" y="55161"/>
                    <a:pt x="90161" y="57705"/>
                    <a:pt x="89509" y="60152"/>
                  </a:cubicBezTo>
                  <a:cubicBezTo>
                    <a:pt x="88628" y="60217"/>
                    <a:pt x="87715" y="60380"/>
                    <a:pt x="86867" y="60576"/>
                  </a:cubicBezTo>
                  <a:lnTo>
                    <a:pt x="84388" y="58553"/>
                  </a:lnTo>
                  <a:cubicBezTo>
                    <a:pt x="83312" y="57657"/>
                    <a:pt x="81962" y="57171"/>
                    <a:pt x="80590" y="57171"/>
                  </a:cubicBezTo>
                  <a:cubicBezTo>
                    <a:pt x="80464" y="57171"/>
                    <a:pt x="80338" y="57175"/>
                    <a:pt x="80212" y="57183"/>
                  </a:cubicBezTo>
                  <a:cubicBezTo>
                    <a:pt x="79364" y="57233"/>
                    <a:pt x="78095" y="57286"/>
                    <a:pt x="76507" y="57286"/>
                  </a:cubicBezTo>
                  <a:cubicBezTo>
                    <a:pt x="72902" y="57286"/>
                    <a:pt x="67651" y="57013"/>
                    <a:pt x="61945" y="55813"/>
                  </a:cubicBezTo>
                  <a:cubicBezTo>
                    <a:pt x="51768" y="53660"/>
                    <a:pt x="43972" y="49420"/>
                    <a:pt x="38785" y="43189"/>
                  </a:cubicBezTo>
                  <a:cubicBezTo>
                    <a:pt x="38184" y="42480"/>
                    <a:pt x="37310" y="42105"/>
                    <a:pt x="36433" y="42105"/>
                  </a:cubicBezTo>
                  <a:cubicBezTo>
                    <a:pt x="35738" y="42105"/>
                    <a:pt x="35042" y="42340"/>
                    <a:pt x="34479" y="42830"/>
                  </a:cubicBezTo>
                  <a:cubicBezTo>
                    <a:pt x="33174" y="43907"/>
                    <a:pt x="33011" y="45831"/>
                    <a:pt x="34088" y="47136"/>
                  </a:cubicBezTo>
                  <a:cubicBezTo>
                    <a:pt x="40188" y="54410"/>
                    <a:pt x="49126" y="59336"/>
                    <a:pt x="60673" y="61783"/>
                  </a:cubicBezTo>
                  <a:cubicBezTo>
                    <a:pt x="66852" y="63095"/>
                    <a:pt x="72543" y="63403"/>
                    <a:pt x="76474" y="63403"/>
                  </a:cubicBezTo>
                  <a:cubicBezTo>
                    <a:pt x="78208" y="63403"/>
                    <a:pt x="79600" y="63343"/>
                    <a:pt x="80538" y="63283"/>
                  </a:cubicBezTo>
                  <a:lnTo>
                    <a:pt x="84322" y="66415"/>
                  </a:lnTo>
                  <a:cubicBezTo>
                    <a:pt x="84901" y="66881"/>
                    <a:pt x="85596" y="67123"/>
                    <a:pt x="86293" y="67123"/>
                  </a:cubicBezTo>
                  <a:cubicBezTo>
                    <a:pt x="86815" y="67123"/>
                    <a:pt x="87338" y="66987"/>
                    <a:pt x="87813" y="66708"/>
                  </a:cubicBezTo>
                  <a:cubicBezTo>
                    <a:pt x="88257" y="66473"/>
                    <a:pt x="89562" y="66237"/>
                    <a:pt x="90482" y="66237"/>
                  </a:cubicBezTo>
                  <a:cubicBezTo>
                    <a:pt x="90709" y="66237"/>
                    <a:pt x="90913" y="66252"/>
                    <a:pt x="91075" y="66284"/>
                  </a:cubicBezTo>
                  <a:cubicBezTo>
                    <a:pt x="92445" y="66545"/>
                    <a:pt x="93489" y="67915"/>
                    <a:pt x="93489" y="69448"/>
                  </a:cubicBezTo>
                  <a:lnTo>
                    <a:pt x="93489" y="71764"/>
                  </a:lnTo>
                  <a:cubicBezTo>
                    <a:pt x="93489" y="73330"/>
                    <a:pt x="92510" y="74733"/>
                    <a:pt x="91205" y="75026"/>
                  </a:cubicBezTo>
                  <a:cubicBezTo>
                    <a:pt x="90912" y="75124"/>
                    <a:pt x="90618" y="75124"/>
                    <a:pt x="90324" y="75124"/>
                  </a:cubicBezTo>
                  <a:cubicBezTo>
                    <a:pt x="90180" y="75113"/>
                    <a:pt x="90036" y="75108"/>
                    <a:pt x="89894" y="75108"/>
                  </a:cubicBezTo>
                  <a:cubicBezTo>
                    <a:pt x="87062" y="75108"/>
                    <a:pt x="84524" y="77226"/>
                    <a:pt x="83996" y="80082"/>
                  </a:cubicBezTo>
                  <a:cubicBezTo>
                    <a:pt x="81648" y="92869"/>
                    <a:pt x="70492" y="102166"/>
                    <a:pt x="57476" y="102166"/>
                  </a:cubicBezTo>
                  <a:cubicBezTo>
                    <a:pt x="44461" y="102166"/>
                    <a:pt x="33305" y="92869"/>
                    <a:pt x="30956" y="80082"/>
                  </a:cubicBezTo>
                  <a:cubicBezTo>
                    <a:pt x="30428" y="77226"/>
                    <a:pt x="27890" y="75108"/>
                    <a:pt x="25059" y="75108"/>
                  </a:cubicBezTo>
                  <a:cubicBezTo>
                    <a:pt x="24916" y="75108"/>
                    <a:pt x="24772" y="75113"/>
                    <a:pt x="24628" y="75124"/>
                  </a:cubicBezTo>
                  <a:cubicBezTo>
                    <a:pt x="24334" y="75124"/>
                    <a:pt x="24041" y="75124"/>
                    <a:pt x="23747" y="75059"/>
                  </a:cubicBezTo>
                  <a:cubicBezTo>
                    <a:pt x="22442" y="74733"/>
                    <a:pt x="21464" y="73330"/>
                    <a:pt x="21464" y="71764"/>
                  </a:cubicBezTo>
                  <a:lnTo>
                    <a:pt x="21464" y="69481"/>
                  </a:lnTo>
                  <a:cubicBezTo>
                    <a:pt x="21464" y="67915"/>
                    <a:pt x="22540" y="66512"/>
                    <a:pt x="23878" y="66251"/>
                  </a:cubicBezTo>
                  <a:cubicBezTo>
                    <a:pt x="24056" y="66220"/>
                    <a:pt x="24234" y="66205"/>
                    <a:pt x="24410" y="66205"/>
                  </a:cubicBezTo>
                  <a:cubicBezTo>
                    <a:pt x="25332" y="66205"/>
                    <a:pt x="26206" y="66627"/>
                    <a:pt x="26781" y="67393"/>
                  </a:cubicBezTo>
                  <a:cubicBezTo>
                    <a:pt x="27335" y="68111"/>
                    <a:pt x="28086" y="68665"/>
                    <a:pt x="28966" y="68926"/>
                  </a:cubicBezTo>
                  <a:cubicBezTo>
                    <a:pt x="29362" y="69038"/>
                    <a:pt x="29770" y="69093"/>
                    <a:pt x="30177" y="69093"/>
                  </a:cubicBezTo>
                  <a:cubicBezTo>
                    <a:pt x="31079" y="69093"/>
                    <a:pt x="31976" y="68824"/>
                    <a:pt x="32718" y="68307"/>
                  </a:cubicBezTo>
                  <a:cubicBezTo>
                    <a:pt x="35197" y="66545"/>
                    <a:pt x="37317" y="64327"/>
                    <a:pt x="38981" y="61685"/>
                  </a:cubicBezTo>
                  <a:cubicBezTo>
                    <a:pt x="39861" y="60282"/>
                    <a:pt x="39437" y="58390"/>
                    <a:pt x="38035" y="57477"/>
                  </a:cubicBezTo>
                  <a:cubicBezTo>
                    <a:pt x="37522" y="57151"/>
                    <a:pt x="36952" y="56995"/>
                    <a:pt x="36388" y="56995"/>
                  </a:cubicBezTo>
                  <a:cubicBezTo>
                    <a:pt x="35373" y="56995"/>
                    <a:pt x="34381" y="57500"/>
                    <a:pt x="33794" y="58423"/>
                  </a:cubicBezTo>
                  <a:cubicBezTo>
                    <a:pt x="32848" y="59923"/>
                    <a:pt x="31707" y="61261"/>
                    <a:pt x="30402" y="62370"/>
                  </a:cubicBezTo>
                  <a:cubicBezTo>
                    <a:pt x="28999" y="61130"/>
                    <a:pt x="27270" y="60380"/>
                    <a:pt x="25444" y="60152"/>
                  </a:cubicBezTo>
                  <a:cubicBezTo>
                    <a:pt x="24791" y="57705"/>
                    <a:pt x="24465" y="55193"/>
                    <a:pt x="24465" y="52649"/>
                  </a:cubicBezTo>
                  <a:cubicBezTo>
                    <a:pt x="24465" y="35263"/>
                    <a:pt x="39274" y="21138"/>
                    <a:pt x="57476" y="21138"/>
                  </a:cubicBezTo>
                  <a:close/>
                  <a:moveTo>
                    <a:pt x="69448" y="106048"/>
                  </a:moveTo>
                  <a:lnTo>
                    <a:pt x="69448" y="112963"/>
                  </a:lnTo>
                  <a:lnTo>
                    <a:pt x="57476" y="124935"/>
                  </a:lnTo>
                  <a:lnTo>
                    <a:pt x="45505" y="112963"/>
                  </a:lnTo>
                  <a:lnTo>
                    <a:pt x="45505" y="106048"/>
                  </a:lnTo>
                  <a:cubicBezTo>
                    <a:pt x="49256" y="107483"/>
                    <a:pt x="53268" y="108299"/>
                    <a:pt x="57476" y="108299"/>
                  </a:cubicBezTo>
                  <a:cubicBezTo>
                    <a:pt x="61684" y="108299"/>
                    <a:pt x="65729" y="107483"/>
                    <a:pt x="69448" y="106048"/>
                  </a:cubicBezTo>
                  <a:close/>
                  <a:moveTo>
                    <a:pt x="39437" y="115573"/>
                  </a:moveTo>
                  <a:lnTo>
                    <a:pt x="52975" y="129077"/>
                  </a:lnTo>
                  <a:lnTo>
                    <a:pt x="44135" y="136645"/>
                  </a:lnTo>
                  <a:lnTo>
                    <a:pt x="34316" y="120694"/>
                  </a:lnTo>
                  <a:lnTo>
                    <a:pt x="39437" y="115573"/>
                  </a:lnTo>
                  <a:close/>
                  <a:moveTo>
                    <a:pt x="75515" y="115573"/>
                  </a:moveTo>
                  <a:lnTo>
                    <a:pt x="80669" y="120694"/>
                  </a:lnTo>
                  <a:lnTo>
                    <a:pt x="70850" y="136645"/>
                  </a:lnTo>
                  <a:lnTo>
                    <a:pt x="61978" y="129077"/>
                  </a:lnTo>
                  <a:lnTo>
                    <a:pt x="75515" y="115573"/>
                  </a:lnTo>
                  <a:close/>
                  <a:moveTo>
                    <a:pt x="57476" y="1"/>
                  </a:moveTo>
                  <a:cubicBezTo>
                    <a:pt x="45896" y="1"/>
                    <a:pt x="36469" y="9395"/>
                    <a:pt x="36404" y="20975"/>
                  </a:cubicBezTo>
                  <a:cubicBezTo>
                    <a:pt x="25574" y="27662"/>
                    <a:pt x="18365" y="39373"/>
                    <a:pt x="18365" y="52649"/>
                  </a:cubicBezTo>
                  <a:cubicBezTo>
                    <a:pt x="18365" y="55650"/>
                    <a:pt x="18756" y="58651"/>
                    <a:pt x="19474" y="61587"/>
                  </a:cubicBezTo>
                  <a:cubicBezTo>
                    <a:pt x="16995" y="63250"/>
                    <a:pt x="15364" y="66186"/>
                    <a:pt x="15364" y="69481"/>
                  </a:cubicBezTo>
                  <a:lnTo>
                    <a:pt x="15364" y="71764"/>
                  </a:lnTo>
                  <a:cubicBezTo>
                    <a:pt x="15364" y="76168"/>
                    <a:pt x="18300" y="80050"/>
                    <a:pt x="22345" y="80996"/>
                  </a:cubicBezTo>
                  <a:cubicBezTo>
                    <a:pt x="23016" y="81151"/>
                    <a:pt x="23707" y="81244"/>
                    <a:pt x="24403" y="81244"/>
                  </a:cubicBezTo>
                  <a:cubicBezTo>
                    <a:pt x="24587" y="81244"/>
                    <a:pt x="24770" y="81238"/>
                    <a:pt x="24954" y="81224"/>
                  </a:cubicBezTo>
                  <a:cubicBezTo>
                    <a:pt x="26650" y="90390"/>
                    <a:pt x="32033" y="98088"/>
                    <a:pt x="39405" y="102916"/>
                  </a:cubicBezTo>
                  <a:lnTo>
                    <a:pt x="39405" y="108168"/>
                  </a:lnTo>
                  <a:cubicBezTo>
                    <a:pt x="38622" y="108201"/>
                    <a:pt x="37872" y="108494"/>
                    <a:pt x="37285" y="109081"/>
                  </a:cubicBezTo>
                  <a:lnTo>
                    <a:pt x="28706" y="117660"/>
                  </a:lnTo>
                  <a:lnTo>
                    <a:pt x="12983" y="124543"/>
                  </a:lnTo>
                  <a:cubicBezTo>
                    <a:pt x="5056" y="128001"/>
                    <a:pt x="0" y="136123"/>
                    <a:pt x="359" y="144735"/>
                  </a:cubicBezTo>
                  <a:lnTo>
                    <a:pt x="2251" y="189489"/>
                  </a:lnTo>
                  <a:cubicBezTo>
                    <a:pt x="2316" y="191153"/>
                    <a:pt x="3686" y="192425"/>
                    <a:pt x="5317" y="192425"/>
                  </a:cubicBezTo>
                  <a:lnTo>
                    <a:pt x="5448" y="192425"/>
                  </a:lnTo>
                  <a:cubicBezTo>
                    <a:pt x="7111" y="192360"/>
                    <a:pt x="8416" y="190925"/>
                    <a:pt x="8351" y="189228"/>
                  </a:cubicBezTo>
                  <a:lnTo>
                    <a:pt x="6459" y="144474"/>
                  </a:lnTo>
                  <a:cubicBezTo>
                    <a:pt x="6328" y="141506"/>
                    <a:pt x="7144" y="138602"/>
                    <a:pt x="8644" y="136123"/>
                  </a:cubicBezTo>
                  <a:lnTo>
                    <a:pt x="17191" y="146399"/>
                  </a:lnTo>
                  <a:cubicBezTo>
                    <a:pt x="19898" y="149628"/>
                    <a:pt x="21366" y="153705"/>
                    <a:pt x="21366" y="157913"/>
                  </a:cubicBezTo>
                  <a:lnTo>
                    <a:pt x="21366" y="189359"/>
                  </a:lnTo>
                  <a:cubicBezTo>
                    <a:pt x="21366" y="191055"/>
                    <a:pt x="22736" y="192425"/>
                    <a:pt x="24432" y="192425"/>
                  </a:cubicBezTo>
                  <a:cubicBezTo>
                    <a:pt x="26129" y="192425"/>
                    <a:pt x="27499" y="191055"/>
                    <a:pt x="27499" y="189359"/>
                  </a:cubicBezTo>
                  <a:lnTo>
                    <a:pt x="27499" y="157913"/>
                  </a:lnTo>
                  <a:cubicBezTo>
                    <a:pt x="27499" y="152303"/>
                    <a:pt x="25509" y="146823"/>
                    <a:pt x="21888" y="142484"/>
                  </a:cubicBezTo>
                  <a:lnTo>
                    <a:pt x="12820" y="131622"/>
                  </a:lnTo>
                  <a:cubicBezTo>
                    <a:pt x="13635" y="131035"/>
                    <a:pt x="14516" y="130545"/>
                    <a:pt x="15429" y="130121"/>
                  </a:cubicBezTo>
                  <a:lnTo>
                    <a:pt x="29227" y="124119"/>
                  </a:lnTo>
                  <a:lnTo>
                    <a:pt x="38948" y="139907"/>
                  </a:lnTo>
                  <a:cubicBezTo>
                    <a:pt x="39894" y="141408"/>
                    <a:pt x="41427" y="142452"/>
                    <a:pt x="43156" y="142712"/>
                  </a:cubicBezTo>
                  <a:cubicBezTo>
                    <a:pt x="43482" y="142778"/>
                    <a:pt x="43808" y="142778"/>
                    <a:pt x="44102" y="142778"/>
                  </a:cubicBezTo>
                  <a:cubicBezTo>
                    <a:pt x="45537" y="142778"/>
                    <a:pt x="46940" y="142288"/>
                    <a:pt x="48049" y="141342"/>
                  </a:cubicBezTo>
                  <a:lnTo>
                    <a:pt x="54410" y="135895"/>
                  </a:lnTo>
                  <a:lnTo>
                    <a:pt x="54410" y="189359"/>
                  </a:lnTo>
                  <a:cubicBezTo>
                    <a:pt x="54410" y="191055"/>
                    <a:pt x="55780" y="192425"/>
                    <a:pt x="57476" y="192425"/>
                  </a:cubicBezTo>
                  <a:cubicBezTo>
                    <a:pt x="59172" y="192425"/>
                    <a:pt x="60542" y="191055"/>
                    <a:pt x="60542" y="189359"/>
                  </a:cubicBezTo>
                  <a:lnTo>
                    <a:pt x="60542" y="135895"/>
                  </a:lnTo>
                  <a:lnTo>
                    <a:pt x="66903" y="141342"/>
                  </a:lnTo>
                  <a:cubicBezTo>
                    <a:pt x="68012" y="142288"/>
                    <a:pt x="69415" y="142778"/>
                    <a:pt x="70850" y="142778"/>
                  </a:cubicBezTo>
                  <a:cubicBezTo>
                    <a:pt x="71177" y="142778"/>
                    <a:pt x="71470" y="142778"/>
                    <a:pt x="71796" y="142712"/>
                  </a:cubicBezTo>
                  <a:cubicBezTo>
                    <a:pt x="73558" y="142452"/>
                    <a:pt x="75091" y="141408"/>
                    <a:pt x="76004" y="139907"/>
                  </a:cubicBezTo>
                  <a:lnTo>
                    <a:pt x="85725" y="124119"/>
                  </a:lnTo>
                  <a:lnTo>
                    <a:pt x="99523" y="130121"/>
                  </a:lnTo>
                  <a:cubicBezTo>
                    <a:pt x="100469" y="130545"/>
                    <a:pt x="101317" y="131035"/>
                    <a:pt x="102133" y="131622"/>
                  </a:cubicBezTo>
                  <a:lnTo>
                    <a:pt x="93064" y="142484"/>
                  </a:lnTo>
                  <a:cubicBezTo>
                    <a:pt x="89476" y="146823"/>
                    <a:pt x="87486" y="152303"/>
                    <a:pt x="87486" y="157913"/>
                  </a:cubicBezTo>
                  <a:lnTo>
                    <a:pt x="87486" y="189359"/>
                  </a:lnTo>
                  <a:cubicBezTo>
                    <a:pt x="87486" y="191055"/>
                    <a:pt x="88857" y="192425"/>
                    <a:pt x="90520" y="192425"/>
                  </a:cubicBezTo>
                  <a:cubicBezTo>
                    <a:pt x="92216" y="192425"/>
                    <a:pt x="93586" y="191055"/>
                    <a:pt x="93586" y="189359"/>
                  </a:cubicBezTo>
                  <a:lnTo>
                    <a:pt x="93586" y="157913"/>
                  </a:lnTo>
                  <a:cubicBezTo>
                    <a:pt x="93586" y="153738"/>
                    <a:pt x="95087" y="149628"/>
                    <a:pt x="97762" y="146399"/>
                  </a:cubicBezTo>
                  <a:lnTo>
                    <a:pt x="106341" y="136123"/>
                  </a:lnTo>
                  <a:cubicBezTo>
                    <a:pt x="107841" y="138602"/>
                    <a:pt x="108624" y="141506"/>
                    <a:pt x="108494" y="144474"/>
                  </a:cubicBezTo>
                  <a:lnTo>
                    <a:pt x="106602" y="189228"/>
                  </a:lnTo>
                  <a:cubicBezTo>
                    <a:pt x="106536" y="190925"/>
                    <a:pt x="107841" y="192360"/>
                    <a:pt x="109538" y="192425"/>
                  </a:cubicBezTo>
                  <a:lnTo>
                    <a:pt x="109668" y="192425"/>
                  </a:lnTo>
                  <a:cubicBezTo>
                    <a:pt x="111299" y="192425"/>
                    <a:pt x="112636" y="191153"/>
                    <a:pt x="112702" y="189489"/>
                  </a:cubicBezTo>
                  <a:lnTo>
                    <a:pt x="114626" y="144735"/>
                  </a:lnTo>
                  <a:cubicBezTo>
                    <a:pt x="114985" y="136123"/>
                    <a:pt x="109896" y="128001"/>
                    <a:pt x="101970" y="124543"/>
                  </a:cubicBezTo>
                  <a:lnTo>
                    <a:pt x="86280" y="117660"/>
                  </a:lnTo>
                  <a:lnTo>
                    <a:pt x="77668" y="109081"/>
                  </a:lnTo>
                  <a:cubicBezTo>
                    <a:pt x="77113" y="108527"/>
                    <a:pt x="76363" y="108201"/>
                    <a:pt x="75580" y="108168"/>
                  </a:cubicBezTo>
                  <a:lnTo>
                    <a:pt x="75580" y="102916"/>
                  </a:lnTo>
                  <a:cubicBezTo>
                    <a:pt x="82920" y="98088"/>
                    <a:pt x="88302" y="90390"/>
                    <a:pt x="89998" y="81224"/>
                  </a:cubicBezTo>
                  <a:cubicBezTo>
                    <a:pt x="90182" y="81238"/>
                    <a:pt x="90366" y="81244"/>
                    <a:pt x="90550" y="81244"/>
                  </a:cubicBezTo>
                  <a:cubicBezTo>
                    <a:pt x="91247" y="81244"/>
                    <a:pt x="91944" y="81151"/>
                    <a:pt x="92640" y="80996"/>
                  </a:cubicBezTo>
                  <a:cubicBezTo>
                    <a:pt x="96685" y="80050"/>
                    <a:pt x="99588" y="76168"/>
                    <a:pt x="99588" y="71764"/>
                  </a:cubicBezTo>
                  <a:lnTo>
                    <a:pt x="99588" y="69448"/>
                  </a:lnTo>
                  <a:cubicBezTo>
                    <a:pt x="99588" y="66186"/>
                    <a:pt x="97990" y="63283"/>
                    <a:pt x="95478" y="61619"/>
                  </a:cubicBezTo>
                  <a:cubicBezTo>
                    <a:pt x="96229" y="58684"/>
                    <a:pt x="96587" y="55650"/>
                    <a:pt x="96587" y="52649"/>
                  </a:cubicBezTo>
                  <a:cubicBezTo>
                    <a:pt x="96587" y="39373"/>
                    <a:pt x="89411" y="27662"/>
                    <a:pt x="78581" y="20975"/>
                  </a:cubicBezTo>
                  <a:cubicBezTo>
                    <a:pt x="78516" y="9395"/>
                    <a:pt x="69056" y="1"/>
                    <a:pt x="57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63"/>
            <p:cNvSpPr/>
            <p:nvPr/>
          </p:nvSpPr>
          <p:spPr>
            <a:xfrm>
              <a:off x="2280925" y="4552900"/>
              <a:ext cx="377600" cy="153350"/>
            </a:xfrm>
            <a:custGeom>
              <a:avLst/>
              <a:gdLst/>
              <a:ahLst/>
              <a:cxnLst/>
              <a:rect l="l" t="t" r="r" b="b"/>
              <a:pathLst>
                <a:path w="15104" h="6134" extrusionOk="0">
                  <a:moveTo>
                    <a:pt x="3034" y="1"/>
                  </a:moveTo>
                  <a:cubicBezTo>
                    <a:pt x="1371" y="1"/>
                    <a:pt x="1" y="1371"/>
                    <a:pt x="1" y="3067"/>
                  </a:cubicBezTo>
                  <a:cubicBezTo>
                    <a:pt x="1" y="4763"/>
                    <a:pt x="1371" y="6133"/>
                    <a:pt x="3034" y="6133"/>
                  </a:cubicBezTo>
                  <a:lnTo>
                    <a:pt x="12070" y="6133"/>
                  </a:lnTo>
                  <a:cubicBezTo>
                    <a:pt x="13734" y="6133"/>
                    <a:pt x="15104" y="4763"/>
                    <a:pt x="15104" y="3067"/>
                  </a:cubicBezTo>
                  <a:cubicBezTo>
                    <a:pt x="15104" y="1371"/>
                    <a:pt x="13734" y="1"/>
                    <a:pt x="12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63"/>
            <p:cNvSpPr/>
            <p:nvPr/>
          </p:nvSpPr>
          <p:spPr>
            <a:xfrm>
              <a:off x="3518050" y="238125"/>
              <a:ext cx="2628350" cy="2767800"/>
            </a:xfrm>
            <a:custGeom>
              <a:avLst/>
              <a:gdLst/>
              <a:ahLst/>
              <a:cxnLst/>
              <a:rect l="l" t="t" r="r" b="b"/>
              <a:pathLst>
                <a:path w="105134" h="110712" extrusionOk="0">
                  <a:moveTo>
                    <a:pt x="49778" y="0"/>
                  </a:moveTo>
                  <a:cubicBezTo>
                    <a:pt x="29162" y="0"/>
                    <a:pt x="10406" y="11319"/>
                    <a:pt x="783" y="29554"/>
                  </a:cubicBezTo>
                  <a:cubicBezTo>
                    <a:pt x="0" y="31054"/>
                    <a:pt x="555" y="32913"/>
                    <a:pt x="2055" y="33696"/>
                  </a:cubicBezTo>
                  <a:cubicBezTo>
                    <a:pt x="2515" y="33936"/>
                    <a:pt x="3008" y="34051"/>
                    <a:pt x="3494" y="34051"/>
                  </a:cubicBezTo>
                  <a:cubicBezTo>
                    <a:pt x="4594" y="34051"/>
                    <a:pt x="5655" y="33465"/>
                    <a:pt x="6198" y="32424"/>
                  </a:cubicBezTo>
                  <a:cubicBezTo>
                    <a:pt x="14744" y="16179"/>
                    <a:pt x="31446" y="6133"/>
                    <a:pt x="49778" y="6133"/>
                  </a:cubicBezTo>
                  <a:cubicBezTo>
                    <a:pt x="76918" y="6133"/>
                    <a:pt x="99001" y="28216"/>
                    <a:pt x="99001" y="55356"/>
                  </a:cubicBezTo>
                  <a:cubicBezTo>
                    <a:pt x="99001" y="82496"/>
                    <a:pt x="76918" y="104579"/>
                    <a:pt x="49778" y="104579"/>
                  </a:cubicBezTo>
                  <a:cubicBezTo>
                    <a:pt x="40514" y="104579"/>
                    <a:pt x="31511" y="102002"/>
                    <a:pt x="23715" y="97142"/>
                  </a:cubicBezTo>
                  <a:cubicBezTo>
                    <a:pt x="23211" y="96821"/>
                    <a:pt x="22651" y="96670"/>
                    <a:pt x="22098" y="96670"/>
                  </a:cubicBezTo>
                  <a:cubicBezTo>
                    <a:pt x="21076" y="96670"/>
                    <a:pt x="20078" y="97189"/>
                    <a:pt x="19507" y="98121"/>
                  </a:cubicBezTo>
                  <a:cubicBezTo>
                    <a:pt x="18593" y="99556"/>
                    <a:pt x="19017" y="101415"/>
                    <a:pt x="20453" y="102329"/>
                  </a:cubicBezTo>
                  <a:cubicBezTo>
                    <a:pt x="29227" y="107809"/>
                    <a:pt x="39372" y="110712"/>
                    <a:pt x="49778" y="110712"/>
                  </a:cubicBezTo>
                  <a:cubicBezTo>
                    <a:pt x="80310" y="110712"/>
                    <a:pt x="105134" y="85888"/>
                    <a:pt x="105134" y="55356"/>
                  </a:cubicBezTo>
                  <a:cubicBezTo>
                    <a:pt x="105134" y="24824"/>
                    <a:pt x="80310" y="0"/>
                    <a:pt x="497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63"/>
            <p:cNvSpPr/>
            <p:nvPr/>
          </p:nvSpPr>
          <p:spPr>
            <a:xfrm>
              <a:off x="3983700" y="810375"/>
              <a:ext cx="1557600" cy="1623900"/>
            </a:xfrm>
            <a:custGeom>
              <a:avLst/>
              <a:gdLst/>
              <a:ahLst/>
              <a:cxnLst/>
              <a:rect l="l" t="t" r="r" b="b"/>
              <a:pathLst>
                <a:path w="62304" h="64956" extrusionOk="0">
                  <a:moveTo>
                    <a:pt x="31152" y="6109"/>
                  </a:moveTo>
                  <a:cubicBezTo>
                    <a:pt x="32237" y="6109"/>
                    <a:pt x="33321" y="6174"/>
                    <a:pt x="34414" y="6305"/>
                  </a:cubicBezTo>
                  <a:cubicBezTo>
                    <a:pt x="34544" y="6337"/>
                    <a:pt x="34610" y="6435"/>
                    <a:pt x="34610" y="6566"/>
                  </a:cubicBezTo>
                  <a:lnTo>
                    <a:pt x="34610" y="10545"/>
                  </a:lnTo>
                  <a:cubicBezTo>
                    <a:pt x="34610" y="11883"/>
                    <a:pt x="35523" y="13090"/>
                    <a:pt x="36795" y="13481"/>
                  </a:cubicBezTo>
                  <a:cubicBezTo>
                    <a:pt x="39731" y="14362"/>
                    <a:pt x="42504" y="15928"/>
                    <a:pt x="44754" y="18081"/>
                  </a:cubicBezTo>
                  <a:cubicBezTo>
                    <a:pt x="45338" y="18625"/>
                    <a:pt x="46095" y="18914"/>
                    <a:pt x="46860" y="18914"/>
                  </a:cubicBezTo>
                  <a:cubicBezTo>
                    <a:pt x="47379" y="18914"/>
                    <a:pt x="47901" y="18781"/>
                    <a:pt x="48375" y="18505"/>
                  </a:cubicBezTo>
                  <a:lnTo>
                    <a:pt x="51833" y="16482"/>
                  </a:lnTo>
                  <a:cubicBezTo>
                    <a:pt x="51866" y="16474"/>
                    <a:pt x="51898" y="16470"/>
                    <a:pt x="51930" y="16470"/>
                  </a:cubicBezTo>
                  <a:cubicBezTo>
                    <a:pt x="52025" y="16470"/>
                    <a:pt x="52110" y="16507"/>
                    <a:pt x="52159" y="16580"/>
                  </a:cubicBezTo>
                  <a:cubicBezTo>
                    <a:pt x="52812" y="17428"/>
                    <a:pt x="53431" y="18342"/>
                    <a:pt x="53986" y="19287"/>
                  </a:cubicBezTo>
                  <a:cubicBezTo>
                    <a:pt x="54508" y="20201"/>
                    <a:pt x="54997" y="21212"/>
                    <a:pt x="55421" y="22223"/>
                  </a:cubicBezTo>
                  <a:cubicBezTo>
                    <a:pt x="55454" y="22321"/>
                    <a:pt x="55421" y="22452"/>
                    <a:pt x="55323" y="22517"/>
                  </a:cubicBezTo>
                  <a:lnTo>
                    <a:pt x="51866" y="24539"/>
                  </a:lnTo>
                  <a:cubicBezTo>
                    <a:pt x="50691" y="25192"/>
                    <a:pt x="50104" y="26562"/>
                    <a:pt x="50398" y="27867"/>
                  </a:cubicBezTo>
                  <a:cubicBezTo>
                    <a:pt x="50789" y="29432"/>
                    <a:pt x="50952" y="30965"/>
                    <a:pt x="50952" y="32466"/>
                  </a:cubicBezTo>
                  <a:cubicBezTo>
                    <a:pt x="50952" y="33934"/>
                    <a:pt x="50789" y="35500"/>
                    <a:pt x="50398" y="37065"/>
                  </a:cubicBezTo>
                  <a:cubicBezTo>
                    <a:pt x="50104" y="38370"/>
                    <a:pt x="50691" y="39740"/>
                    <a:pt x="51866" y="40393"/>
                  </a:cubicBezTo>
                  <a:lnTo>
                    <a:pt x="55323" y="42415"/>
                  </a:lnTo>
                  <a:cubicBezTo>
                    <a:pt x="55421" y="42480"/>
                    <a:pt x="55454" y="42611"/>
                    <a:pt x="55421" y="42709"/>
                  </a:cubicBezTo>
                  <a:cubicBezTo>
                    <a:pt x="54997" y="43720"/>
                    <a:pt x="54508" y="44731"/>
                    <a:pt x="53986" y="45644"/>
                  </a:cubicBezTo>
                  <a:cubicBezTo>
                    <a:pt x="53431" y="46590"/>
                    <a:pt x="52812" y="47504"/>
                    <a:pt x="52159" y="48352"/>
                  </a:cubicBezTo>
                  <a:cubicBezTo>
                    <a:pt x="52110" y="48425"/>
                    <a:pt x="52025" y="48462"/>
                    <a:pt x="51930" y="48462"/>
                  </a:cubicBezTo>
                  <a:cubicBezTo>
                    <a:pt x="51898" y="48462"/>
                    <a:pt x="51866" y="48458"/>
                    <a:pt x="51833" y="48450"/>
                  </a:cubicBezTo>
                  <a:lnTo>
                    <a:pt x="48375" y="46427"/>
                  </a:lnTo>
                  <a:cubicBezTo>
                    <a:pt x="47901" y="46150"/>
                    <a:pt x="47379" y="46017"/>
                    <a:pt x="46860" y="46017"/>
                  </a:cubicBezTo>
                  <a:cubicBezTo>
                    <a:pt x="46095" y="46017"/>
                    <a:pt x="45338" y="46307"/>
                    <a:pt x="44754" y="46851"/>
                  </a:cubicBezTo>
                  <a:cubicBezTo>
                    <a:pt x="42471" y="49004"/>
                    <a:pt x="39731" y="50570"/>
                    <a:pt x="36795" y="51451"/>
                  </a:cubicBezTo>
                  <a:cubicBezTo>
                    <a:pt x="35523" y="51842"/>
                    <a:pt x="34610" y="53016"/>
                    <a:pt x="34610" y="54386"/>
                  </a:cubicBezTo>
                  <a:lnTo>
                    <a:pt x="34610" y="58366"/>
                  </a:lnTo>
                  <a:cubicBezTo>
                    <a:pt x="34610" y="58497"/>
                    <a:pt x="34544" y="58594"/>
                    <a:pt x="34414" y="58594"/>
                  </a:cubicBezTo>
                  <a:cubicBezTo>
                    <a:pt x="33321" y="58741"/>
                    <a:pt x="32237" y="58815"/>
                    <a:pt x="31152" y="58815"/>
                  </a:cubicBezTo>
                  <a:cubicBezTo>
                    <a:pt x="30067" y="58815"/>
                    <a:pt x="28983" y="58741"/>
                    <a:pt x="27890" y="58594"/>
                  </a:cubicBezTo>
                  <a:cubicBezTo>
                    <a:pt x="27760" y="58594"/>
                    <a:pt x="27662" y="58497"/>
                    <a:pt x="27662" y="58366"/>
                  </a:cubicBezTo>
                  <a:lnTo>
                    <a:pt x="27662" y="54386"/>
                  </a:lnTo>
                  <a:cubicBezTo>
                    <a:pt x="27662" y="53016"/>
                    <a:pt x="26781" y="51842"/>
                    <a:pt x="25476" y="51451"/>
                  </a:cubicBezTo>
                  <a:cubicBezTo>
                    <a:pt x="22540" y="50570"/>
                    <a:pt x="19800" y="49004"/>
                    <a:pt x="17550" y="46851"/>
                  </a:cubicBezTo>
                  <a:cubicBezTo>
                    <a:pt x="16962" y="46297"/>
                    <a:pt x="16212" y="46003"/>
                    <a:pt x="15429" y="46003"/>
                  </a:cubicBezTo>
                  <a:cubicBezTo>
                    <a:pt x="14907" y="46003"/>
                    <a:pt x="14385" y="46166"/>
                    <a:pt x="13929" y="46427"/>
                  </a:cubicBezTo>
                  <a:lnTo>
                    <a:pt x="10438" y="48450"/>
                  </a:lnTo>
                  <a:cubicBezTo>
                    <a:pt x="10414" y="48458"/>
                    <a:pt x="10387" y="48462"/>
                    <a:pt x="10360" y="48462"/>
                  </a:cubicBezTo>
                  <a:cubicBezTo>
                    <a:pt x="10279" y="48462"/>
                    <a:pt x="10194" y="48425"/>
                    <a:pt x="10145" y="48352"/>
                  </a:cubicBezTo>
                  <a:cubicBezTo>
                    <a:pt x="9460" y="47504"/>
                    <a:pt x="8840" y="46558"/>
                    <a:pt x="8318" y="45644"/>
                  </a:cubicBezTo>
                  <a:cubicBezTo>
                    <a:pt x="7796" y="44698"/>
                    <a:pt x="7307" y="43720"/>
                    <a:pt x="6883" y="42709"/>
                  </a:cubicBezTo>
                  <a:cubicBezTo>
                    <a:pt x="6818" y="42611"/>
                    <a:pt x="6850" y="42480"/>
                    <a:pt x="6948" y="42415"/>
                  </a:cubicBezTo>
                  <a:lnTo>
                    <a:pt x="10438" y="40393"/>
                  </a:lnTo>
                  <a:cubicBezTo>
                    <a:pt x="11613" y="39740"/>
                    <a:pt x="12200" y="38370"/>
                    <a:pt x="11874" y="37065"/>
                  </a:cubicBezTo>
                  <a:cubicBezTo>
                    <a:pt x="11515" y="35500"/>
                    <a:pt x="11319" y="33934"/>
                    <a:pt x="11319" y="32466"/>
                  </a:cubicBezTo>
                  <a:cubicBezTo>
                    <a:pt x="11319" y="30965"/>
                    <a:pt x="11515" y="29432"/>
                    <a:pt x="11874" y="27867"/>
                  </a:cubicBezTo>
                  <a:cubicBezTo>
                    <a:pt x="12200" y="26562"/>
                    <a:pt x="11613" y="25192"/>
                    <a:pt x="10438" y="24539"/>
                  </a:cubicBezTo>
                  <a:lnTo>
                    <a:pt x="6948" y="22517"/>
                  </a:lnTo>
                  <a:cubicBezTo>
                    <a:pt x="6850" y="22452"/>
                    <a:pt x="6818" y="22321"/>
                    <a:pt x="6883" y="22223"/>
                  </a:cubicBezTo>
                  <a:cubicBezTo>
                    <a:pt x="7307" y="21212"/>
                    <a:pt x="7796" y="20201"/>
                    <a:pt x="8318" y="19287"/>
                  </a:cubicBezTo>
                  <a:cubicBezTo>
                    <a:pt x="8840" y="18342"/>
                    <a:pt x="9460" y="17428"/>
                    <a:pt x="10145" y="16580"/>
                  </a:cubicBezTo>
                  <a:cubicBezTo>
                    <a:pt x="10194" y="16507"/>
                    <a:pt x="10279" y="16470"/>
                    <a:pt x="10360" y="16470"/>
                  </a:cubicBezTo>
                  <a:cubicBezTo>
                    <a:pt x="10387" y="16470"/>
                    <a:pt x="10414" y="16474"/>
                    <a:pt x="10438" y="16482"/>
                  </a:cubicBezTo>
                  <a:lnTo>
                    <a:pt x="13929" y="18505"/>
                  </a:lnTo>
                  <a:cubicBezTo>
                    <a:pt x="14403" y="18781"/>
                    <a:pt x="14925" y="18914"/>
                    <a:pt x="15444" y="18914"/>
                  </a:cubicBezTo>
                  <a:cubicBezTo>
                    <a:pt x="16209" y="18914"/>
                    <a:pt x="16966" y="18625"/>
                    <a:pt x="17550" y="18081"/>
                  </a:cubicBezTo>
                  <a:cubicBezTo>
                    <a:pt x="19800" y="15928"/>
                    <a:pt x="22540" y="14362"/>
                    <a:pt x="25476" y="13481"/>
                  </a:cubicBezTo>
                  <a:cubicBezTo>
                    <a:pt x="26781" y="13090"/>
                    <a:pt x="27662" y="11883"/>
                    <a:pt x="27662" y="10545"/>
                  </a:cubicBezTo>
                  <a:lnTo>
                    <a:pt x="27662" y="6566"/>
                  </a:lnTo>
                  <a:cubicBezTo>
                    <a:pt x="27662" y="6435"/>
                    <a:pt x="27760" y="6337"/>
                    <a:pt x="27890" y="6305"/>
                  </a:cubicBezTo>
                  <a:cubicBezTo>
                    <a:pt x="28983" y="6174"/>
                    <a:pt x="30067" y="6109"/>
                    <a:pt x="31152" y="6109"/>
                  </a:cubicBezTo>
                  <a:close/>
                  <a:moveTo>
                    <a:pt x="31152" y="1"/>
                  </a:moveTo>
                  <a:cubicBezTo>
                    <a:pt x="29806" y="1"/>
                    <a:pt x="28461" y="91"/>
                    <a:pt x="27107" y="270"/>
                  </a:cubicBezTo>
                  <a:cubicBezTo>
                    <a:pt x="23943" y="662"/>
                    <a:pt x="21562" y="3369"/>
                    <a:pt x="21562" y="6566"/>
                  </a:cubicBezTo>
                  <a:lnTo>
                    <a:pt x="21562" y="8392"/>
                  </a:lnTo>
                  <a:cubicBezTo>
                    <a:pt x="19246" y="9306"/>
                    <a:pt x="17060" y="10578"/>
                    <a:pt x="15103" y="12111"/>
                  </a:cubicBezTo>
                  <a:lnTo>
                    <a:pt x="13505" y="11198"/>
                  </a:lnTo>
                  <a:cubicBezTo>
                    <a:pt x="12510" y="10624"/>
                    <a:pt x="11419" y="10349"/>
                    <a:pt x="10340" y="10349"/>
                  </a:cubicBezTo>
                  <a:cubicBezTo>
                    <a:pt x="8411" y="10349"/>
                    <a:pt x="6519" y="11230"/>
                    <a:pt x="5284" y="12861"/>
                  </a:cubicBezTo>
                  <a:cubicBezTo>
                    <a:pt x="4436" y="13938"/>
                    <a:pt x="3686" y="15080"/>
                    <a:pt x="3034" y="16221"/>
                  </a:cubicBezTo>
                  <a:cubicBezTo>
                    <a:pt x="2349" y="17396"/>
                    <a:pt x="1762" y="18602"/>
                    <a:pt x="1240" y="19875"/>
                  </a:cubicBezTo>
                  <a:cubicBezTo>
                    <a:pt x="0" y="22810"/>
                    <a:pt x="1142" y="26236"/>
                    <a:pt x="3914" y="27834"/>
                  </a:cubicBezTo>
                  <a:lnTo>
                    <a:pt x="5480" y="28747"/>
                  </a:lnTo>
                  <a:cubicBezTo>
                    <a:pt x="5317" y="29987"/>
                    <a:pt x="5219" y="31226"/>
                    <a:pt x="5219" y="32466"/>
                  </a:cubicBezTo>
                  <a:cubicBezTo>
                    <a:pt x="5219" y="33705"/>
                    <a:pt x="5317" y="34945"/>
                    <a:pt x="5480" y="36185"/>
                  </a:cubicBezTo>
                  <a:lnTo>
                    <a:pt x="3914" y="37098"/>
                  </a:lnTo>
                  <a:cubicBezTo>
                    <a:pt x="1142" y="38696"/>
                    <a:pt x="0" y="42121"/>
                    <a:pt x="1240" y="45057"/>
                  </a:cubicBezTo>
                  <a:cubicBezTo>
                    <a:pt x="1762" y="46329"/>
                    <a:pt x="2349" y="47536"/>
                    <a:pt x="3034" y="48711"/>
                  </a:cubicBezTo>
                  <a:cubicBezTo>
                    <a:pt x="3686" y="49852"/>
                    <a:pt x="4436" y="50994"/>
                    <a:pt x="5284" y="52070"/>
                  </a:cubicBezTo>
                  <a:cubicBezTo>
                    <a:pt x="6519" y="53702"/>
                    <a:pt x="8411" y="54583"/>
                    <a:pt x="10340" y="54583"/>
                  </a:cubicBezTo>
                  <a:cubicBezTo>
                    <a:pt x="11419" y="54583"/>
                    <a:pt x="12510" y="54307"/>
                    <a:pt x="13505" y="53734"/>
                  </a:cubicBezTo>
                  <a:lnTo>
                    <a:pt x="15103" y="52821"/>
                  </a:lnTo>
                  <a:cubicBezTo>
                    <a:pt x="17060" y="54354"/>
                    <a:pt x="19246" y="55626"/>
                    <a:pt x="21562" y="56539"/>
                  </a:cubicBezTo>
                  <a:lnTo>
                    <a:pt x="21562" y="58366"/>
                  </a:lnTo>
                  <a:cubicBezTo>
                    <a:pt x="21562" y="61563"/>
                    <a:pt x="23943" y="64270"/>
                    <a:pt x="27107" y="64662"/>
                  </a:cubicBezTo>
                  <a:cubicBezTo>
                    <a:pt x="28445" y="64857"/>
                    <a:pt x="29815" y="64955"/>
                    <a:pt x="31152" y="64955"/>
                  </a:cubicBezTo>
                  <a:cubicBezTo>
                    <a:pt x="32489" y="64955"/>
                    <a:pt x="33827" y="64857"/>
                    <a:pt x="35197" y="64662"/>
                  </a:cubicBezTo>
                  <a:cubicBezTo>
                    <a:pt x="38361" y="64270"/>
                    <a:pt x="40742" y="61563"/>
                    <a:pt x="40742" y="58366"/>
                  </a:cubicBezTo>
                  <a:lnTo>
                    <a:pt x="40742" y="56539"/>
                  </a:lnTo>
                  <a:cubicBezTo>
                    <a:pt x="43058" y="55626"/>
                    <a:pt x="45244" y="54354"/>
                    <a:pt x="47201" y="52821"/>
                  </a:cubicBezTo>
                  <a:lnTo>
                    <a:pt x="48799" y="53734"/>
                  </a:lnTo>
                  <a:cubicBezTo>
                    <a:pt x="49782" y="54307"/>
                    <a:pt x="50870" y="54583"/>
                    <a:pt x="51949" y="54583"/>
                  </a:cubicBezTo>
                  <a:cubicBezTo>
                    <a:pt x="53880" y="54583"/>
                    <a:pt x="55785" y="53702"/>
                    <a:pt x="57020" y="52070"/>
                  </a:cubicBezTo>
                  <a:cubicBezTo>
                    <a:pt x="57835" y="50994"/>
                    <a:pt x="58618" y="49852"/>
                    <a:pt x="59270" y="48711"/>
                  </a:cubicBezTo>
                  <a:cubicBezTo>
                    <a:pt x="59923" y="47536"/>
                    <a:pt x="60543" y="46329"/>
                    <a:pt x="61064" y="45057"/>
                  </a:cubicBezTo>
                  <a:cubicBezTo>
                    <a:pt x="62304" y="42121"/>
                    <a:pt x="61130" y="38696"/>
                    <a:pt x="58390" y="37098"/>
                  </a:cubicBezTo>
                  <a:lnTo>
                    <a:pt x="56791" y="36185"/>
                  </a:lnTo>
                  <a:cubicBezTo>
                    <a:pt x="56987" y="34945"/>
                    <a:pt x="57085" y="33705"/>
                    <a:pt x="57085" y="32466"/>
                  </a:cubicBezTo>
                  <a:cubicBezTo>
                    <a:pt x="57085" y="31226"/>
                    <a:pt x="56987" y="29987"/>
                    <a:pt x="56791" y="28747"/>
                  </a:cubicBezTo>
                  <a:lnTo>
                    <a:pt x="58390" y="27834"/>
                  </a:lnTo>
                  <a:cubicBezTo>
                    <a:pt x="61130" y="26236"/>
                    <a:pt x="62304" y="22810"/>
                    <a:pt x="61064" y="19875"/>
                  </a:cubicBezTo>
                  <a:cubicBezTo>
                    <a:pt x="60543" y="18602"/>
                    <a:pt x="59923" y="17396"/>
                    <a:pt x="59270" y="16221"/>
                  </a:cubicBezTo>
                  <a:cubicBezTo>
                    <a:pt x="58618" y="15080"/>
                    <a:pt x="57835" y="13938"/>
                    <a:pt x="57020" y="12861"/>
                  </a:cubicBezTo>
                  <a:cubicBezTo>
                    <a:pt x="55785" y="11230"/>
                    <a:pt x="53880" y="10349"/>
                    <a:pt x="51949" y="10349"/>
                  </a:cubicBezTo>
                  <a:cubicBezTo>
                    <a:pt x="50870" y="10349"/>
                    <a:pt x="49782" y="10624"/>
                    <a:pt x="48799" y="11198"/>
                  </a:cubicBezTo>
                  <a:lnTo>
                    <a:pt x="47201" y="12111"/>
                  </a:lnTo>
                  <a:cubicBezTo>
                    <a:pt x="45244" y="10578"/>
                    <a:pt x="43058" y="9306"/>
                    <a:pt x="40742" y="8392"/>
                  </a:cubicBezTo>
                  <a:lnTo>
                    <a:pt x="40742" y="6566"/>
                  </a:lnTo>
                  <a:cubicBezTo>
                    <a:pt x="40742" y="3369"/>
                    <a:pt x="38361" y="662"/>
                    <a:pt x="35197" y="270"/>
                  </a:cubicBezTo>
                  <a:cubicBezTo>
                    <a:pt x="33843" y="91"/>
                    <a:pt x="32498" y="1"/>
                    <a:pt x="31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63"/>
            <p:cNvSpPr/>
            <p:nvPr/>
          </p:nvSpPr>
          <p:spPr>
            <a:xfrm>
              <a:off x="4440375" y="1300700"/>
              <a:ext cx="643450" cy="642650"/>
            </a:xfrm>
            <a:custGeom>
              <a:avLst/>
              <a:gdLst/>
              <a:ahLst/>
              <a:cxnLst/>
              <a:rect l="l" t="t" r="r" b="b"/>
              <a:pathLst>
                <a:path w="25738" h="25706" extrusionOk="0">
                  <a:moveTo>
                    <a:pt x="12885" y="1"/>
                  </a:moveTo>
                  <a:cubicBezTo>
                    <a:pt x="5774" y="1"/>
                    <a:pt x="0" y="5774"/>
                    <a:pt x="0" y="12853"/>
                  </a:cubicBezTo>
                  <a:cubicBezTo>
                    <a:pt x="0" y="19931"/>
                    <a:pt x="5774" y="25705"/>
                    <a:pt x="12885" y="25705"/>
                  </a:cubicBezTo>
                  <a:cubicBezTo>
                    <a:pt x="19964" y="25705"/>
                    <a:pt x="25737" y="19931"/>
                    <a:pt x="25737" y="12853"/>
                  </a:cubicBezTo>
                  <a:cubicBezTo>
                    <a:pt x="25737" y="11157"/>
                    <a:pt x="24367" y="9787"/>
                    <a:pt x="22671" y="9787"/>
                  </a:cubicBezTo>
                  <a:cubicBezTo>
                    <a:pt x="21007" y="9787"/>
                    <a:pt x="19637" y="11157"/>
                    <a:pt x="19637" y="12853"/>
                  </a:cubicBezTo>
                  <a:cubicBezTo>
                    <a:pt x="19637" y="16572"/>
                    <a:pt x="16604" y="19605"/>
                    <a:pt x="12885" y="19605"/>
                  </a:cubicBezTo>
                  <a:cubicBezTo>
                    <a:pt x="9166" y="19605"/>
                    <a:pt x="6133" y="16572"/>
                    <a:pt x="6133" y="12853"/>
                  </a:cubicBezTo>
                  <a:cubicBezTo>
                    <a:pt x="6133" y="9134"/>
                    <a:pt x="9166" y="6101"/>
                    <a:pt x="12885" y="6101"/>
                  </a:cubicBezTo>
                  <a:cubicBezTo>
                    <a:pt x="14581" y="6101"/>
                    <a:pt x="15951" y="4731"/>
                    <a:pt x="15951" y="3034"/>
                  </a:cubicBezTo>
                  <a:cubicBezTo>
                    <a:pt x="15951" y="1371"/>
                    <a:pt x="14581" y="1"/>
                    <a:pt x="128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4" name="Google Shape;364;p63"/>
          <p:cNvSpPr/>
          <p:nvPr/>
        </p:nvSpPr>
        <p:spPr>
          <a:xfrm>
            <a:off x="711725" y="1405275"/>
            <a:ext cx="3778200" cy="1581600"/>
          </a:xfrm>
          <a:prstGeom prst="frame">
            <a:avLst>
              <a:gd name="adj1" fmla="val 2575"/>
            </a:avLst>
          </a:prstGeom>
          <a:gradFill>
            <a:gsLst>
              <a:gs pos="0">
                <a:schemeClr val="accen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63"/>
          <p:cNvSpPr/>
          <p:nvPr/>
        </p:nvSpPr>
        <p:spPr>
          <a:xfrm>
            <a:off x="711725" y="3158925"/>
            <a:ext cx="3778200" cy="1581600"/>
          </a:xfrm>
          <a:prstGeom prst="frame">
            <a:avLst>
              <a:gd name="adj1" fmla="val 2575"/>
            </a:avLst>
          </a:prstGeom>
          <a:gradFill>
            <a:gsLst>
              <a:gs pos="0">
                <a:schemeClr val="accen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63"/>
          <p:cNvSpPr/>
          <p:nvPr/>
        </p:nvSpPr>
        <p:spPr>
          <a:xfrm>
            <a:off x="4654174" y="1405275"/>
            <a:ext cx="3778200" cy="1581600"/>
          </a:xfrm>
          <a:prstGeom prst="frame">
            <a:avLst>
              <a:gd name="adj1" fmla="val 2575"/>
            </a:avLst>
          </a:prstGeom>
          <a:gradFill>
            <a:gsLst>
              <a:gs pos="0">
                <a:schemeClr val="accen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63"/>
          <p:cNvSpPr/>
          <p:nvPr/>
        </p:nvSpPr>
        <p:spPr>
          <a:xfrm>
            <a:off x="4654174" y="3158925"/>
            <a:ext cx="3778200" cy="1581600"/>
          </a:xfrm>
          <a:prstGeom prst="frame">
            <a:avLst>
              <a:gd name="adj1" fmla="val 2575"/>
            </a:avLst>
          </a:prstGeom>
          <a:gradFill>
            <a:gsLst>
              <a:gs pos="0">
                <a:schemeClr val="accen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1"/>
        <p:cNvGrpSpPr/>
        <p:nvPr/>
      </p:nvGrpSpPr>
      <p:grpSpPr>
        <a:xfrm>
          <a:off x="0" y="0"/>
          <a:ext cx="0" cy="0"/>
          <a:chOff x="0" y="0"/>
          <a:chExt cx="0" cy="0"/>
        </a:xfrm>
      </p:grpSpPr>
      <p:sp>
        <p:nvSpPr>
          <p:cNvPr id="372" name="Google Shape;372;p64"/>
          <p:cNvSpPr/>
          <p:nvPr/>
        </p:nvSpPr>
        <p:spPr>
          <a:xfrm>
            <a:off x="1566250" y="1371575"/>
            <a:ext cx="5568000" cy="2207100"/>
          </a:xfrm>
          <a:prstGeom prst="frame">
            <a:avLst>
              <a:gd name="adj1" fmla="val 2667"/>
            </a:avLst>
          </a:prstGeom>
          <a:gradFill>
            <a:gsLst>
              <a:gs pos="0">
                <a:schemeClr val="accen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64"/>
          <p:cNvSpPr txBox="1"/>
          <p:nvPr/>
        </p:nvSpPr>
        <p:spPr>
          <a:xfrm>
            <a:off x="1945300" y="1918350"/>
            <a:ext cx="49242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400">
                <a:solidFill>
                  <a:schemeClr val="lt1"/>
                </a:solidFill>
                <a:latin typeface="Cardo"/>
                <a:ea typeface="Cardo"/>
                <a:cs typeface="Cardo"/>
                <a:sym typeface="Cardo"/>
              </a:rPr>
              <a:t>THANK YOU</a:t>
            </a:r>
            <a:endParaRPr sz="5800" b="1">
              <a:solidFill>
                <a:schemeClr val="lt1"/>
              </a:solidFill>
              <a:latin typeface="Cardo"/>
              <a:ea typeface="Cardo"/>
              <a:cs typeface="Cardo"/>
              <a:sym typeface="Card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sp>
        <p:nvSpPr>
          <p:cNvPr id="221" name="Google Shape;221;p49"/>
          <p:cNvSpPr txBox="1">
            <a:spLocks noGrp="1"/>
          </p:cNvSpPr>
          <p:nvPr>
            <p:ph type="body" idx="1"/>
          </p:nvPr>
        </p:nvSpPr>
        <p:spPr>
          <a:xfrm>
            <a:off x="874500" y="1530400"/>
            <a:ext cx="6877800" cy="2770500"/>
          </a:xfrm>
          <a:prstGeom prst="rect">
            <a:avLst/>
          </a:prstGeom>
        </p:spPr>
        <p:txBody>
          <a:bodyPr spcFirstLastPara="1" wrap="square" lIns="91425" tIns="91425" rIns="91425" bIns="91425" anchor="ctr" anchorCtr="0">
            <a:noAutofit/>
          </a:bodyPr>
          <a:lstStyle/>
          <a:p>
            <a:pPr marL="457200" lvl="0" indent="-368300" algn="l" rtl="0">
              <a:lnSpc>
                <a:spcPct val="115000"/>
              </a:lnSpc>
              <a:spcBef>
                <a:spcPts val="0"/>
              </a:spcBef>
              <a:spcAft>
                <a:spcPts val="0"/>
              </a:spcAft>
              <a:buClr>
                <a:schemeClr val="accent6"/>
              </a:buClr>
              <a:buSzPts val="2200"/>
              <a:buFont typeface="Arial"/>
              <a:buChar char="●"/>
            </a:pPr>
            <a:r>
              <a:rPr lang="en" sz="2200">
                <a:solidFill>
                  <a:schemeClr val="accent6"/>
                </a:solidFill>
                <a:latin typeface="Arial"/>
                <a:ea typeface="Arial"/>
                <a:cs typeface="Arial"/>
                <a:sym typeface="Arial"/>
              </a:rPr>
              <a:t>Notified on 1 Jan 2016</a:t>
            </a:r>
            <a:endParaRPr sz="2200">
              <a:solidFill>
                <a:schemeClr val="accent6"/>
              </a:solidFill>
              <a:latin typeface="Arial"/>
              <a:ea typeface="Arial"/>
              <a:cs typeface="Arial"/>
              <a:sym typeface="Arial"/>
            </a:endParaRPr>
          </a:p>
          <a:p>
            <a:pPr marL="457200" lvl="0" indent="-368300" algn="l" rtl="0">
              <a:lnSpc>
                <a:spcPct val="115000"/>
              </a:lnSpc>
              <a:spcBef>
                <a:spcPts val="0"/>
              </a:spcBef>
              <a:spcAft>
                <a:spcPts val="0"/>
              </a:spcAft>
              <a:buClr>
                <a:schemeClr val="accent6"/>
              </a:buClr>
              <a:buSzPts val="2200"/>
              <a:buFont typeface="Arial"/>
              <a:buChar char="●"/>
            </a:pPr>
            <a:r>
              <a:rPr lang="en" sz="2200">
                <a:solidFill>
                  <a:schemeClr val="accent6"/>
                </a:solidFill>
                <a:latin typeface="Arial"/>
                <a:ea typeface="Arial"/>
                <a:cs typeface="Arial"/>
                <a:sym typeface="Arial"/>
              </a:rPr>
              <a:t>To create a business friendly environment  by achieving an effective contract enforcement regime.</a:t>
            </a:r>
            <a:endParaRPr sz="2200">
              <a:solidFill>
                <a:schemeClr val="accent6"/>
              </a:solidFill>
              <a:latin typeface="Arial"/>
              <a:ea typeface="Arial"/>
              <a:cs typeface="Arial"/>
              <a:sym typeface="Arial"/>
            </a:endParaRPr>
          </a:p>
          <a:p>
            <a:pPr marL="457200" lvl="0" indent="-323850" algn="l" rtl="0">
              <a:lnSpc>
                <a:spcPct val="115000"/>
              </a:lnSpc>
              <a:spcBef>
                <a:spcPts val="0"/>
              </a:spcBef>
              <a:spcAft>
                <a:spcPts val="0"/>
              </a:spcAft>
              <a:buClr>
                <a:schemeClr val="accent6"/>
              </a:buClr>
              <a:buSzPts val="1500"/>
              <a:buFont typeface="Arial"/>
              <a:buChar char="●"/>
            </a:pPr>
            <a:r>
              <a:rPr lang="en" sz="2200">
                <a:solidFill>
                  <a:schemeClr val="accent6"/>
                </a:solidFill>
                <a:latin typeface="Arial"/>
                <a:ea typeface="Arial"/>
                <a:cs typeface="Arial"/>
                <a:sym typeface="Arial"/>
              </a:rPr>
              <a:t>Shortens the procedural time as it takes precedence over CPC</a:t>
            </a:r>
            <a:r>
              <a:rPr lang="en" sz="1100">
                <a:solidFill>
                  <a:schemeClr val="accent6"/>
                </a:solidFill>
                <a:latin typeface="Arial"/>
                <a:ea typeface="Arial"/>
                <a:cs typeface="Arial"/>
                <a:sym typeface="Arial"/>
              </a:rPr>
              <a:t>.</a:t>
            </a:r>
            <a:endParaRPr sz="1100">
              <a:solidFill>
                <a:schemeClr val="accent6"/>
              </a:solidFill>
              <a:latin typeface="Arial"/>
              <a:ea typeface="Arial"/>
              <a:cs typeface="Arial"/>
              <a:sym typeface="Arial"/>
            </a:endParaRPr>
          </a:p>
          <a:p>
            <a:pPr marL="0" lvl="0" indent="0" algn="l" rtl="0">
              <a:spcBef>
                <a:spcPts val="0"/>
              </a:spcBef>
              <a:spcAft>
                <a:spcPts val="1200"/>
              </a:spcAft>
              <a:buNone/>
            </a:pPr>
            <a:endParaRPr sz="1700" b="1">
              <a:solidFill>
                <a:schemeClr val="accent6"/>
              </a:solidFill>
            </a:endParaRPr>
          </a:p>
        </p:txBody>
      </p:sp>
      <p:sp>
        <p:nvSpPr>
          <p:cNvPr id="222" name="Google Shape;222;p49"/>
          <p:cNvSpPr txBox="1">
            <a:spLocks noGrp="1"/>
          </p:cNvSpPr>
          <p:nvPr>
            <p:ph type="title"/>
          </p:nvPr>
        </p:nvSpPr>
        <p:spPr>
          <a:xfrm>
            <a:off x="0" y="334775"/>
            <a:ext cx="9144000" cy="580200"/>
          </a:xfrm>
          <a:prstGeom prst="rect">
            <a:avLst/>
          </a:prstGeom>
        </p:spPr>
        <p:txBody>
          <a:bodyPr spcFirstLastPara="1" wrap="square" lIns="91425" tIns="91425" rIns="91425" bIns="91425" anchor="t" anchorCtr="0">
            <a:noAutofit/>
          </a:bodyPr>
          <a:lstStyle/>
          <a:p>
            <a:pPr marL="0" lvl="0" indent="0" algn="l" rtl="0">
              <a:lnSpc>
                <a:spcPct val="115000"/>
              </a:lnSpc>
              <a:spcBef>
                <a:spcPts val="2000"/>
              </a:spcBef>
              <a:spcAft>
                <a:spcPts val="600"/>
              </a:spcAft>
              <a:buClr>
                <a:schemeClr val="dk1"/>
              </a:buClr>
              <a:buSzPts val="1100"/>
              <a:buFont typeface="Arial"/>
              <a:buNone/>
            </a:pPr>
            <a:r>
              <a:rPr lang="en" sz="2600">
                <a:solidFill>
                  <a:schemeClr val="accent2"/>
                </a:solidFill>
                <a:latin typeface="Merriweather"/>
                <a:ea typeface="Merriweather"/>
                <a:cs typeface="Merriweather"/>
                <a:sym typeface="Merriweather"/>
              </a:rPr>
              <a:t>Aim and Objectives of the Commercial Courts Act 2015</a:t>
            </a:r>
            <a:endParaRPr sz="4600">
              <a:solidFill>
                <a:schemeClr val="accent2"/>
              </a:solidFill>
              <a:latin typeface="Merriweather"/>
              <a:ea typeface="Merriweather"/>
              <a:cs typeface="Merriweather"/>
              <a:sym typeface="Merriweathe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6"/>
        <p:cNvGrpSpPr/>
        <p:nvPr/>
      </p:nvGrpSpPr>
      <p:grpSpPr>
        <a:xfrm>
          <a:off x="0" y="0"/>
          <a:ext cx="0" cy="0"/>
          <a:chOff x="0" y="0"/>
          <a:chExt cx="0" cy="0"/>
        </a:xfrm>
      </p:grpSpPr>
      <p:sp>
        <p:nvSpPr>
          <p:cNvPr id="227" name="Google Shape;227;p50"/>
          <p:cNvSpPr txBox="1">
            <a:spLocks noGrp="1"/>
          </p:cNvSpPr>
          <p:nvPr>
            <p:ph type="body" idx="1"/>
          </p:nvPr>
        </p:nvSpPr>
        <p:spPr>
          <a:xfrm>
            <a:off x="874500" y="1530400"/>
            <a:ext cx="7433400" cy="3095400"/>
          </a:xfrm>
          <a:prstGeom prst="rect">
            <a:avLst/>
          </a:prstGeom>
        </p:spPr>
        <p:txBody>
          <a:bodyPr spcFirstLastPara="1" wrap="square" lIns="91425" tIns="91425" rIns="91425" bIns="91425" anchor="ctr" anchorCtr="0">
            <a:noAutofit/>
          </a:bodyPr>
          <a:lstStyle/>
          <a:p>
            <a:pPr marL="457200" lvl="0" indent="-361950" algn="l" rtl="0">
              <a:lnSpc>
                <a:spcPct val="115000"/>
              </a:lnSpc>
              <a:spcBef>
                <a:spcPts val="0"/>
              </a:spcBef>
              <a:spcAft>
                <a:spcPts val="0"/>
              </a:spcAft>
              <a:buClr>
                <a:schemeClr val="accent6"/>
              </a:buClr>
              <a:buSzPts val="2100"/>
              <a:buFont typeface="Arial"/>
              <a:buChar char="●"/>
            </a:pPr>
            <a:r>
              <a:rPr lang="en" sz="2100">
                <a:solidFill>
                  <a:schemeClr val="accent6"/>
                </a:solidFill>
                <a:latin typeface="Arial"/>
                <a:ea typeface="Arial"/>
                <a:cs typeface="Arial"/>
                <a:sym typeface="Arial"/>
              </a:rPr>
              <a:t>Nearly after 21 months of notification by the central government, the UP government notified creation of 13 commercial courts in the state on 31st October 2017.</a:t>
            </a:r>
            <a:endParaRPr sz="2100">
              <a:solidFill>
                <a:schemeClr val="accent6"/>
              </a:solidFill>
              <a:latin typeface="Arial"/>
              <a:ea typeface="Arial"/>
              <a:cs typeface="Arial"/>
              <a:sym typeface="Arial"/>
            </a:endParaRPr>
          </a:p>
          <a:p>
            <a:pPr marL="457200" lvl="0" indent="-361950" algn="l" rtl="0">
              <a:lnSpc>
                <a:spcPct val="115000"/>
              </a:lnSpc>
              <a:spcBef>
                <a:spcPts val="0"/>
              </a:spcBef>
              <a:spcAft>
                <a:spcPts val="0"/>
              </a:spcAft>
              <a:buClr>
                <a:schemeClr val="accent6"/>
              </a:buClr>
              <a:buSzPts val="2100"/>
              <a:buFont typeface="Arial"/>
              <a:buChar char="●"/>
            </a:pPr>
            <a:r>
              <a:rPr lang="en" sz="2100">
                <a:solidFill>
                  <a:schemeClr val="accent6"/>
                </a:solidFill>
                <a:latin typeface="Arial"/>
                <a:ea typeface="Arial"/>
                <a:cs typeface="Arial"/>
                <a:sym typeface="Arial"/>
              </a:rPr>
              <a:t>Each Court has a sanctioned strength of  7 post of ministerial and class 4 staff in total.</a:t>
            </a:r>
            <a:r>
              <a:rPr lang="en" sz="2100">
                <a:solidFill>
                  <a:schemeClr val="lt1"/>
                </a:solidFill>
                <a:latin typeface="Arial"/>
                <a:ea typeface="Arial"/>
                <a:cs typeface="Arial"/>
                <a:sym typeface="Arial"/>
              </a:rPr>
              <a:t> </a:t>
            </a:r>
            <a:endParaRPr sz="2100">
              <a:solidFill>
                <a:schemeClr val="lt1"/>
              </a:solidFill>
              <a:latin typeface="Arial"/>
              <a:ea typeface="Arial"/>
              <a:cs typeface="Arial"/>
              <a:sym typeface="Arial"/>
            </a:endParaRPr>
          </a:p>
          <a:p>
            <a:pPr marL="457200" lvl="0" indent="-361950" algn="l" rtl="0">
              <a:lnSpc>
                <a:spcPct val="115000"/>
              </a:lnSpc>
              <a:spcBef>
                <a:spcPts val="0"/>
              </a:spcBef>
              <a:spcAft>
                <a:spcPts val="0"/>
              </a:spcAft>
              <a:buClr>
                <a:schemeClr val="accent6"/>
              </a:buClr>
              <a:buSzPts val="2100"/>
              <a:buFont typeface="Arial"/>
              <a:buChar char="●"/>
            </a:pPr>
            <a:r>
              <a:rPr lang="en" sz="2100">
                <a:solidFill>
                  <a:schemeClr val="lt1"/>
                </a:solidFill>
                <a:latin typeface="Arial"/>
                <a:ea typeface="Arial"/>
                <a:cs typeface="Arial"/>
                <a:sym typeface="Arial"/>
              </a:rPr>
              <a:t>The courts were to be created in the following 13 districts.</a:t>
            </a:r>
            <a:endParaRPr sz="2100">
              <a:solidFill>
                <a:schemeClr val="accent6"/>
              </a:solidFill>
              <a:latin typeface="Arial"/>
              <a:ea typeface="Arial"/>
              <a:cs typeface="Arial"/>
              <a:sym typeface="Arial"/>
            </a:endParaRPr>
          </a:p>
          <a:p>
            <a:pPr marL="457200" lvl="0" indent="0" algn="l" rtl="0">
              <a:lnSpc>
                <a:spcPct val="115000"/>
              </a:lnSpc>
              <a:spcBef>
                <a:spcPts val="0"/>
              </a:spcBef>
              <a:spcAft>
                <a:spcPts val="0"/>
              </a:spcAft>
              <a:buNone/>
            </a:pPr>
            <a:endParaRPr sz="2100">
              <a:solidFill>
                <a:schemeClr val="accent6"/>
              </a:solidFill>
              <a:latin typeface="Arial"/>
              <a:ea typeface="Arial"/>
              <a:cs typeface="Arial"/>
              <a:sym typeface="Arial"/>
            </a:endParaRPr>
          </a:p>
          <a:p>
            <a:pPr marL="0" lvl="0" indent="0" algn="l" rtl="0">
              <a:lnSpc>
                <a:spcPct val="115000"/>
              </a:lnSpc>
              <a:spcBef>
                <a:spcPts val="2000"/>
              </a:spcBef>
              <a:spcAft>
                <a:spcPts val="600"/>
              </a:spcAft>
              <a:buClr>
                <a:schemeClr val="dk1"/>
              </a:buClr>
              <a:buSzPts val="1100"/>
              <a:buFont typeface="Arial"/>
              <a:buNone/>
            </a:pPr>
            <a:endParaRPr sz="3000">
              <a:solidFill>
                <a:schemeClr val="accent6"/>
              </a:solidFill>
              <a:latin typeface="Arial"/>
              <a:ea typeface="Arial"/>
              <a:cs typeface="Arial"/>
              <a:sym typeface="Arial"/>
            </a:endParaRPr>
          </a:p>
        </p:txBody>
      </p:sp>
      <p:sp>
        <p:nvSpPr>
          <p:cNvPr id="228" name="Google Shape;228;p50"/>
          <p:cNvSpPr txBox="1">
            <a:spLocks noGrp="1"/>
          </p:cNvSpPr>
          <p:nvPr>
            <p:ph type="title"/>
          </p:nvPr>
        </p:nvSpPr>
        <p:spPr>
          <a:xfrm>
            <a:off x="711725" y="346300"/>
            <a:ext cx="7720500" cy="580200"/>
          </a:xfrm>
          <a:prstGeom prst="rect">
            <a:avLst/>
          </a:prstGeom>
        </p:spPr>
        <p:txBody>
          <a:bodyPr spcFirstLastPara="1" wrap="square" lIns="91425" tIns="91425" rIns="91425" bIns="91425" anchor="t" anchorCtr="0">
            <a:noAutofit/>
          </a:bodyPr>
          <a:lstStyle/>
          <a:p>
            <a:pPr marL="0" lvl="0" indent="0" algn="l" rtl="0">
              <a:lnSpc>
                <a:spcPct val="115000"/>
              </a:lnSpc>
              <a:spcBef>
                <a:spcPts val="2000"/>
              </a:spcBef>
              <a:spcAft>
                <a:spcPts val="600"/>
              </a:spcAft>
              <a:buNone/>
            </a:pPr>
            <a:r>
              <a:rPr lang="en" sz="2400">
                <a:solidFill>
                  <a:schemeClr val="accent5"/>
                </a:solidFill>
                <a:latin typeface="Merriweather"/>
                <a:ea typeface="Merriweather"/>
                <a:cs typeface="Merriweather"/>
                <a:sym typeface="Merriweather"/>
              </a:rPr>
              <a:t>Status of existing Commercial courts in UP :</a:t>
            </a:r>
            <a:endParaRPr sz="5000">
              <a:solidFill>
                <a:schemeClr val="accent5"/>
              </a:solidFill>
              <a:latin typeface="Merriweather"/>
              <a:ea typeface="Merriweather"/>
              <a:cs typeface="Merriweather"/>
              <a:sym typeface="Merriweathe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graphicFrame>
        <p:nvGraphicFramePr>
          <p:cNvPr id="233" name="Google Shape;233;p51"/>
          <p:cNvGraphicFramePr/>
          <p:nvPr/>
        </p:nvGraphicFramePr>
        <p:xfrm>
          <a:off x="262075" y="382380"/>
          <a:ext cx="8637125" cy="4808630"/>
        </p:xfrm>
        <a:graphic>
          <a:graphicData uri="http://schemas.openxmlformats.org/drawingml/2006/table">
            <a:tbl>
              <a:tblPr>
                <a:noFill/>
                <a:tableStyleId>{C3B5BD64-77B9-4995-8873-E2282667C502}</a:tableStyleId>
              </a:tblPr>
              <a:tblGrid>
                <a:gridCol w="1378375">
                  <a:extLst>
                    <a:ext uri="{9D8B030D-6E8A-4147-A177-3AD203B41FA5}">
                      <a16:colId xmlns:a16="http://schemas.microsoft.com/office/drawing/2014/main" xmlns="" val="20000"/>
                    </a:ext>
                  </a:extLst>
                </a:gridCol>
                <a:gridCol w="1552050">
                  <a:extLst>
                    <a:ext uri="{9D8B030D-6E8A-4147-A177-3AD203B41FA5}">
                      <a16:colId xmlns:a16="http://schemas.microsoft.com/office/drawing/2014/main" xmlns="" val="20001"/>
                    </a:ext>
                  </a:extLst>
                </a:gridCol>
                <a:gridCol w="1445825">
                  <a:extLst>
                    <a:ext uri="{9D8B030D-6E8A-4147-A177-3AD203B41FA5}">
                      <a16:colId xmlns:a16="http://schemas.microsoft.com/office/drawing/2014/main" xmlns="" val="20002"/>
                    </a:ext>
                  </a:extLst>
                </a:gridCol>
                <a:gridCol w="1381700">
                  <a:extLst>
                    <a:ext uri="{9D8B030D-6E8A-4147-A177-3AD203B41FA5}">
                      <a16:colId xmlns:a16="http://schemas.microsoft.com/office/drawing/2014/main" xmlns="" val="20003"/>
                    </a:ext>
                  </a:extLst>
                </a:gridCol>
                <a:gridCol w="1427375">
                  <a:extLst>
                    <a:ext uri="{9D8B030D-6E8A-4147-A177-3AD203B41FA5}">
                      <a16:colId xmlns:a16="http://schemas.microsoft.com/office/drawing/2014/main" xmlns="" val="20004"/>
                    </a:ext>
                  </a:extLst>
                </a:gridCol>
                <a:gridCol w="1451800">
                  <a:extLst>
                    <a:ext uri="{9D8B030D-6E8A-4147-A177-3AD203B41FA5}">
                      <a16:colId xmlns:a16="http://schemas.microsoft.com/office/drawing/2014/main" xmlns="" val="20005"/>
                    </a:ext>
                  </a:extLst>
                </a:gridCol>
              </a:tblGrid>
              <a:tr h="1062800">
                <a:tc>
                  <a:txBody>
                    <a:bodyPr/>
                    <a:lstStyle/>
                    <a:p>
                      <a:pPr marL="0" lvl="0" indent="0" algn="l" rtl="0">
                        <a:spcBef>
                          <a:spcPts val="0"/>
                        </a:spcBef>
                        <a:spcAft>
                          <a:spcPts val="0"/>
                        </a:spcAft>
                        <a:buNone/>
                      </a:pPr>
                      <a:r>
                        <a:rPr lang="en" sz="1700">
                          <a:solidFill>
                            <a:schemeClr val="accent6"/>
                          </a:solidFill>
                          <a:latin typeface="Georgia"/>
                          <a:ea typeface="Georgia"/>
                          <a:cs typeface="Georgia"/>
                          <a:sym typeface="Georgia"/>
                        </a:rPr>
                        <a:t>NAME OF THE </a:t>
                      </a:r>
                      <a:endParaRPr sz="1700">
                        <a:solidFill>
                          <a:schemeClr val="accent6"/>
                        </a:solidFill>
                        <a:latin typeface="Georgia"/>
                        <a:ea typeface="Georgia"/>
                        <a:cs typeface="Georgia"/>
                        <a:sym typeface="Georgia"/>
                      </a:endParaRPr>
                    </a:p>
                    <a:p>
                      <a:pPr marL="0" lvl="0" indent="0" algn="l" rtl="0">
                        <a:spcBef>
                          <a:spcPts val="0"/>
                        </a:spcBef>
                        <a:spcAft>
                          <a:spcPts val="0"/>
                        </a:spcAft>
                        <a:buNone/>
                      </a:pPr>
                      <a:r>
                        <a:rPr lang="en" sz="1700">
                          <a:solidFill>
                            <a:schemeClr val="accent6"/>
                          </a:solidFill>
                          <a:latin typeface="Georgia"/>
                          <a:ea typeface="Georgia"/>
                          <a:cs typeface="Georgia"/>
                          <a:sym typeface="Georgia"/>
                        </a:rPr>
                        <a:t>DISTRICTS</a:t>
                      </a:r>
                      <a:endParaRPr sz="1700">
                        <a:solidFill>
                          <a:schemeClr val="accent6"/>
                        </a:solidFill>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r>
                        <a:rPr lang="en" sz="1600">
                          <a:solidFill>
                            <a:srgbClr val="FFFFFF"/>
                          </a:solidFill>
                          <a:latin typeface="Georgia"/>
                          <a:ea typeface="Georgia"/>
                          <a:cs typeface="Georgia"/>
                          <a:sym typeface="Georgia"/>
                        </a:rPr>
                        <a:t>NO OF </a:t>
                      </a:r>
                      <a:endParaRPr sz="1600">
                        <a:solidFill>
                          <a:srgbClr val="FFFFFF"/>
                        </a:solidFill>
                        <a:latin typeface="Georgia"/>
                        <a:ea typeface="Georgia"/>
                        <a:cs typeface="Georgia"/>
                        <a:sym typeface="Georgia"/>
                      </a:endParaRPr>
                    </a:p>
                    <a:p>
                      <a:pPr marL="0" lvl="0" indent="0" algn="l" rtl="0">
                        <a:spcBef>
                          <a:spcPts val="0"/>
                        </a:spcBef>
                        <a:spcAft>
                          <a:spcPts val="0"/>
                        </a:spcAft>
                        <a:buNone/>
                      </a:pPr>
                      <a:r>
                        <a:rPr lang="en" sz="1600">
                          <a:solidFill>
                            <a:srgbClr val="FFFFFF"/>
                          </a:solidFill>
                          <a:latin typeface="Georgia"/>
                          <a:ea typeface="Georgia"/>
                          <a:cs typeface="Georgia"/>
                          <a:sym typeface="Georgia"/>
                        </a:rPr>
                        <a:t>COVERED </a:t>
                      </a:r>
                      <a:endParaRPr sz="1600">
                        <a:solidFill>
                          <a:srgbClr val="FFFFFF"/>
                        </a:solidFill>
                        <a:latin typeface="Georgia"/>
                        <a:ea typeface="Georgia"/>
                        <a:cs typeface="Georgia"/>
                        <a:sym typeface="Georgia"/>
                      </a:endParaRPr>
                    </a:p>
                    <a:p>
                      <a:pPr marL="0" lvl="0" indent="0" algn="l" rtl="0">
                        <a:spcBef>
                          <a:spcPts val="0"/>
                        </a:spcBef>
                        <a:spcAft>
                          <a:spcPts val="0"/>
                        </a:spcAft>
                        <a:buNone/>
                      </a:pPr>
                      <a:r>
                        <a:rPr lang="en" sz="1600">
                          <a:solidFill>
                            <a:srgbClr val="FFFFFF"/>
                          </a:solidFill>
                          <a:latin typeface="Georgia"/>
                          <a:ea typeface="Georgia"/>
                          <a:cs typeface="Georgia"/>
                          <a:sym typeface="Georgia"/>
                        </a:rPr>
                        <a:t>DISTRICTS</a:t>
                      </a:r>
                      <a:endParaRPr sz="1600">
                        <a:solidFill>
                          <a:srgbClr val="FFFFFF"/>
                        </a:solidFill>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r>
                        <a:rPr lang="en" sz="1700">
                          <a:solidFill>
                            <a:srgbClr val="FFFFFF"/>
                          </a:solidFill>
                          <a:latin typeface="Georgia"/>
                          <a:ea typeface="Georgia"/>
                          <a:cs typeface="Georgia"/>
                          <a:sym typeface="Georgia"/>
                        </a:rPr>
                        <a:t>PENDENCY </a:t>
                      </a:r>
                      <a:endParaRPr sz="1700">
                        <a:solidFill>
                          <a:srgbClr val="FFFFFF"/>
                        </a:solidFill>
                        <a:latin typeface="Georgia"/>
                        <a:ea typeface="Georgia"/>
                        <a:cs typeface="Georgia"/>
                        <a:sym typeface="Georgia"/>
                      </a:endParaRPr>
                    </a:p>
                  </a:txBody>
                  <a:tcPr marL="91425" marR="91425" marT="91425" marB="91425">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700">
                          <a:solidFill>
                            <a:srgbClr val="FFFFFF"/>
                          </a:solidFill>
                          <a:latin typeface="Georgia"/>
                          <a:ea typeface="Georgia"/>
                          <a:cs typeface="Georgia"/>
                          <a:sym typeface="Georgia"/>
                        </a:rPr>
                        <a:t>NAME OF THE DISTRICTS</a:t>
                      </a:r>
                      <a:endParaRPr sz="1700">
                        <a:solidFill>
                          <a:srgbClr val="FFFFFF"/>
                        </a:solidFill>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r>
                        <a:rPr lang="en" sz="1600">
                          <a:solidFill>
                            <a:srgbClr val="FFFFFF"/>
                          </a:solidFill>
                          <a:latin typeface="Georgia"/>
                          <a:ea typeface="Georgia"/>
                          <a:cs typeface="Georgia"/>
                          <a:sym typeface="Georgia"/>
                        </a:rPr>
                        <a:t>NO. OF COVERED DISTRICTS</a:t>
                      </a:r>
                      <a:endParaRPr sz="1600">
                        <a:solidFill>
                          <a:srgbClr val="FFFFFF"/>
                        </a:solidFill>
                        <a:latin typeface="Georgia"/>
                        <a:ea typeface="Georgia"/>
                        <a:cs typeface="Georgia"/>
                        <a:sym typeface="Georgia"/>
                      </a:endParaRPr>
                    </a:p>
                  </a:txBody>
                  <a:tcPr marL="91425" marR="91425" marT="91425" marB="91425"/>
                </a:tc>
                <a:tc>
                  <a:txBody>
                    <a:bodyPr/>
                    <a:lstStyle/>
                    <a:p>
                      <a:pPr marL="0" lvl="0" indent="0" algn="l" rtl="0">
                        <a:spcBef>
                          <a:spcPts val="0"/>
                        </a:spcBef>
                        <a:spcAft>
                          <a:spcPts val="0"/>
                        </a:spcAft>
                        <a:buNone/>
                      </a:pPr>
                      <a:r>
                        <a:rPr lang="en" sz="1600">
                          <a:solidFill>
                            <a:srgbClr val="FFFFFF"/>
                          </a:solidFill>
                          <a:latin typeface="Georgia"/>
                          <a:ea typeface="Georgia"/>
                          <a:cs typeface="Georgia"/>
                          <a:sym typeface="Georgia"/>
                        </a:rPr>
                        <a:t>PENDENCY </a:t>
                      </a:r>
                      <a:endParaRPr sz="1600">
                        <a:solidFill>
                          <a:srgbClr val="FFFFFF"/>
                        </a:solidFill>
                        <a:latin typeface="Georgia"/>
                        <a:ea typeface="Georgia"/>
                        <a:cs typeface="Georgia"/>
                        <a:sym typeface="Georgia"/>
                      </a:endParaRPr>
                    </a:p>
                  </a:txBody>
                  <a:tcPr marL="91425" marR="91425" marT="91425" marB="91425"/>
                </a:tc>
                <a:extLst>
                  <a:ext uri="{0D108BD9-81ED-4DB2-BD59-A6C34878D82A}">
                    <a16:rowId xmlns:a16="http://schemas.microsoft.com/office/drawing/2014/main" xmlns="" val="10000"/>
                  </a:ext>
                </a:extLst>
              </a:tr>
              <a:tr h="625975">
                <a:tc>
                  <a:txBody>
                    <a:bodyPr/>
                    <a:lstStyle/>
                    <a:p>
                      <a:pPr marL="0" lvl="0" indent="0" algn="l" rtl="0">
                        <a:spcBef>
                          <a:spcPts val="0"/>
                        </a:spcBef>
                        <a:spcAft>
                          <a:spcPts val="0"/>
                        </a:spcAft>
                        <a:buNone/>
                      </a:pPr>
                      <a:r>
                        <a:rPr lang="en">
                          <a:solidFill>
                            <a:schemeClr val="lt1"/>
                          </a:solidFill>
                        </a:rPr>
                        <a:t>MEERUT</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a:solidFill>
                            <a:schemeClr val="lt1"/>
                          </a:solidFill>
                        </a:rPr>
                        <a:t>6</a:t>
                      </a:r>
                      <a:endParaRPr>
                        <a:solidFill>
                          <a:schemeClr val="lt1"/>
                        </a:solidFill>
                      </a:endParaRPr>
                    </a:p>
                  </a:txBody>
                  <a:tcPr marL="91425" marR="91425" marT="91425" marB="91425">
                    <a:lnR w="9525" cap="flat" cmpd="sng">
                      <a:solidFill>
                        <a:schemeClr val="lt1"/>
                      </a:solidFill>
                      <a:prstDash val="solid"/>
                      <a:round/>
                      <a:headEnd type="none" w="sm" len="sm"/>
                      <a:tailEnd type="none" w="sm" len="sm"/>
                    </a:lnR>
                  </a:tcPr>
                </a:tc>
                <a:tc>
                  <a:txBody>
                    <a:bodyPr/>
                    <a:lstStyle/>
                    <a:p>
                      <a:pPr marL="0" lvl="0" indent="0" algn="l" rtl="0">
                        <a:spcBef>
                          <a:spcPts val="0"/>
                        </a:spcBef>
                        <a:spcAft>
                          <a:spcPts val="0"/>
                        </a:spcAft>
                        <a:buNone/>
                      </a:pPr>
                      <a:r>
                        <a:rPr lang="en">
                          <a:solidFill>
                            <a:schemeClr val="lt1"/>
                          </a:solidFill>
                          <a:highlight>
                            <a:schemeClr val="dk1"/>
                          </a:highlight>
                        </a:rPr>
                        <a:t>COURT NOT OPERATIONAL</a:t>
                      </a:r>
                      <a:endParaRPr>
                        <a:solidFill>
                          <a:schemeClr val="lt1"/>
                        </a:solidFill>
                        <a:highlight>
                          <a:schemeClr val="dk1"/>
                        </a:highlight>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a:solidFill>
                            <a:srgbClr val="FFFFFF"/>
                          </a:solidFill>
                        </a:rPr>
                        <a:t>JHANSI</a:t>
                      </a:r>
                      <a:endParaRPr>
                        <a:solidFill>
                          <a:srgbClr val="FFFFFF"/>
                        </a:solidFill>
                      </a:endParaRPr>
                    </a:p>
                  </a:txBody>
                  <a:tcPr marL="91425" marR="91425" marT="91425" marB="91425">
                    <a:lnL w="9525" cap="flat" cmpd="sng">
                      <a:solidFill>
                        <a:schemeClr val="lt1"/>
                      </a:solidFill>
                      <a:prstDash val="solid"/>
                      <a:round/>
                      <a:headEnd type="none" w="sm" len="sm"/>
                      <a:tailEnd type="none" w="sm" len="sm"/>
                    </a:lnL>
                  </a:tcPr>
                </a:tc>
                <a:tc>
                  <a:txBody>
                    <a:bodyPr/>
                    <a:lstStyle/>
                    <a:p>
                      <a:pPr marL="0" lvl="0" indent="0" algn="l" rtl="0">
                        <a:spcBef>
                          <a:spcPts val="0"/>
                        </a:spcBef>
                        <a:spcAft>
                          <a:spcPts val="0"/>
                        </a:spcAft>
                        <a:buNone/>
                      </a:pPr>
                      <a:r>
                        <a:rPr lang="en">
                          <a:solidFill>
                            <a:schemeClr val="lt1"/>
                          </a:solidFill>
                        </a:rPr>
                        <a:t>7</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a:solidFill>
                            <a:schemeClr val="lt1"/>
                          </a:solidFill>
                        </a:rPr>
                        <a:t>396</a:t>
                      </a:r>
                      <a:endParaRPr>
                        <a:solidFill>
                          <a:schemeClr val="lt1"/>
                        </a:solidFill>
                      </a:endParaRPr>
                    </a:p>
                  </a:txBody>
                  <a:tcPr marL="91425" marR="91425" marT="91425" marB="91425"/>
                </a:tc>
                <a:extLst>
                  <a:ext uri="{0D108BD9-81ED-4DB2-BD59-A6C34878D82A}">
                    <a16:rowId xmlns:a16="http://schemas.microsoft.com/office/drawing/2014/main" xmlns="" val="10001"/>
                  </a:ext>
                </a:extLst>
              </a:tr>
              <a:tr h="487150">
                <a:tc>
                  <a:txBody>
                    <a:bodyPr/>
                    <a:lstStyle/>
                    <a:p>
                      <a:pPr marL="0" lvl="0" indent="0" algn="l" rtl="0">
                        <a:spcBef>
                          <a:spcPts val="0"/>
                        </a:spcBef>
                        <a:spcAft>
                          <a:spcPts val="0"/>
                        </a:spcAft>
                        <a:buNone/>
                      </a:pPr>
                      <a:r>
                        <a:rPr lang="en">
                          <a:solidFill>
                            <a:srgbClr val="FFFFFF"/>
                          </a:solidFill>
                        </a:rPr>
                        <a:t>NOIDA</a:t>
                      </a:r>
                      <a:endParaRPr>
                        <a:solidFill>
                          <a:srgbClr val="FFFFFF"/>
                        </a:solidFill>
                      </a:endParaRPr>
                    </a:p>
                  </a:txBody>
                  <a:tcPr marL="91425" marR="91425" marT="91425" marB="91425"/>
                </a:tc>
                <a:tc>
                  <a:txBody>
                    <a:bodyPr/>
                    <a:lstStyle/>
                    <a:p>
                      <a:pPr marL="0" lvl="0" indent="0" algn="l" rtl="0">
                        <a:spcBef>
                          <a:spcPts val="0"/>
                        </a:spcBef>
                        <a:spcAft>
                          <a:spcPts val="0"/>
                        </a:spcAft>
                        <a:buNone/>
                      </a:pPr>
                      <a:r>
                        <a:rPr lang="en">
                          <a:solidFill>
                            <a:schemeClr val="lt1"/>
                          </a:solidFill>
                        </a:rPr>
                        <a:t>3</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a:solidFill>
                            <a:schemeClr val="lt1"/>
                          </a:solidFill>
                        </a:rPr>
                        <a:t>5263</a:t>
                      </a:r>
                      <a:endParaRPr>
                        <a:solidFill>
                          <a:schemeClr val="lt1"/>
                        </a:solidFill>
                      </a:endParaRPr>
                    </a:p>
                  </a:txBody>
                  <a:tcPr marL="91425" marR="91425" marT="91425" marB="91425">
                    <a:lnT w="9525" cap="flat" cmpd="sng">
                      <a:solidFill>
                        <a:schemeClr val="lt1"/>
                      </a:solidFill>
                      <a:prstDash val="solid"/>
                      <a:round/>
                      <a:headEnd type="none" w="sm" len="sm"/>
                      <a:tailEnd type="none" w="sm" len="sm"/>
                    </a:lnT>
                  </a:tcPr>
                </a:tc>
                <a:tc>
                  <a:txBody>
                    <a:bodyPr/>
                    <a:lstStyle/>
                    <a:p>
                      <a:pPr marL="0" lvl="0" indent="0" algn="l" rtl="0">
                        <a:spcBef>
                          <a:spcPts val="0"/>
                        </a:spcBef>
                        <a:spcAft>
                          <a:spcPts val="0"/>
                        </a:spcAft>
                        <a:buNone/>
                      </a:pPr>
                      <a:r>
                        <a:rPr lang="en">
                          <a:solidFill>
                            <a:srgbClr val="FFFFFF"/>
                          </a:solidFill>
                        </a:rPr>
                        <a:t>LUCKNOW</a:t>
                      </a:r>
                      <a:endParaRPr>
                        <a:solidFill>
                          <a:srgbClr val="FFFFFF"/>
                        </a:solidFill>
                      </a:endParaRPr>
                    </a:p>
                  </a:txBody>
                  <a:tcPr marL="91425" marR="91425" marT="91425" marB="91425"/>
                </a:tc>
                <a:tc>
                  <a:txBody>
                    <a:bodyPr/>
                    <a:lstStyle/>
                    <a:p>
                      <a:pPr marL="0" lvl="0" indent="0" algn="l" rtl="0">
                        <a:spcBef>
                          <a:spcPts val="0"/>
                        </a:spcBef>
                        <a:spcAft>
                          <a:spcPts val="0"/>
                        </a:spcAft>
                        <a:buNone/>
                      </a:pPr>
                      <a:r>
                        <a:rPr lang="en">
                          <a:solidFill>
                            <a:schemeClr val="lt1"/>
                          </a:solidFill>
                        </a:rPr>
                        <a:t>6</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a:solidFill>
                            <a:schemeClr val="lt1"/>
                          </a:solidFill>
                        </a:rPr>
                        <a:t>1726</a:t>
                      </a:r>
                      <a:endParaRPr>
                        <a:solidFill>
                          <a:schemeClr val="lt1"/>
                        </a:solidFill>
                      </a:endParaRPr>
                    </a:p>
                  </a:txBody>
                  <a:tcPr marL="91425" marR="91425" marT="91425" marB="91425"/>
                </a:tc>
                <a:extLst>
                  <a:ext uri="{0D108BD9-81ED-4DB2-BD59-A6C34878D82A}">
                    <a16:rowId xmlns:a16="http://schemas.microsoft.com/office/drawing/2014/main" xmlns="" val="10002"/>
                  </a:ext>
                </a:extLst>
              </a:tr>
              <a:tr h="487150">
                <a:tc>
                  <a:txBody>
                    <a:bodyPr/>
                    <a:lstStyle/>
                    <a:p>
                      <a:pPr marL="0" lvl="0" indent="0" algn="l" rtl="0">
                        <a:spcBef>
                          <a:spcPts val="0"/>
                        </a:spcBef>
                        <a:spcAft>
                          <a:spcPts val="0"/>
                        </a:spcAft>
                        <a:buNone/>
                      </a:pPr>
                      <a:r>
                        <a:rPr lang="en">
                          <a:solidFill>
                            <a:srgbClr val="FFFFFF"/>
                          </a:solidFill>
                        </a:rPr>
                        <a:t>MORADABAD</a:t>
                      </a:r>
                      <a:endParaRPr>
                        <a:solidFill>
                          <a:srgbClr val="FFFFFF"/>
                        </a:solidFill>
                      </a:endParaRPr>
                    </a:p>
                  </a:txBody>
                  <a:tcPr marL="91425" marR="91425" marT="91425" marB="91425"/>
                </a:tc>
                <a:tc>
                  <a:txBody>
                    <a:bodyPr/>
                    <a:lstStyle/>
                    <a:p>
                      <a:pPr marL="0" lvl="0" indent="0" algn="l" rtl="0">
                        <a:spcBef>
                          <a:spcPts val="0"/>
                        </a:spcBef>
                        <a:spcAft>
                          <a:spcPts val="0"/>
                        </a:spcAft>
                        <a:buNone/>
                      </a:pPr>
                      <a:r>
                        <a:rPr lang="en">
                          <a:solidFill>
                            <a:srgbClr val="FFFFFF"/>
                          </a:solidFill>
                        </a:rPr>
                        <a:t>5</a:t>
                      </a:r>
                      <a:endParaRPr>
                        <a:solidFill>
                          <a:srgbClr val="FFFFFF"/>
                        </a:solidFill>
                      </a:endParaRPr>
                    </a:p>
                  </a:txBody>
                  <a:tcPr marL="91425" marR="91425" marT="91425" marB="91425"/>
                </a:tc>
                <a:tc>
                  <a:txBody>
                    <a:bodyPr/>
                    <a:lstStyle/>
                    <a:p>
                      <a:pPr marL="0" lvl="0" indent="0" algn="l" rtl="0">
                        <a:spcBef>
                          <a:spcPts val="0"/>
                        </a:spcBef>
                        <a:spcAft>
                          <a:spcPts val="0"/>
                        </a:spcAft>
                        <a:buNone/>
                      </a:pPr>
                      <a:r>
                        <a:rPr lang="en">
                          <a:solidFill>
                            <a:schemeClr val="lt1"/>
                          </a:solidFill>
                        </a:rPr>
                        <a:t>1261</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a:solidFill>
                            <a:srgbClr val="FFFFFF"/>
                          </a:solidFill>
                        </a:rPr>
                        <a:t>FAIZABAD</a:t>
                      </a:r>
                      <a:endParaRPr>
                        <a:solidFill>
                          <a:srgbClr val="FFFFFF"/>
                        </a:solidFill>
                      </a:endParaRPr>
                    </a:p>
                  </a:txBody>
                  <a:tcPr marL="91425" marR="91425" marT="91425" marB="91425"/>
                </a:tc>
                <a:tc>
                  <a:txBody>
                    <a:bodyPr/>
                    <a:lstStyle/>
                    <a:p>
                      <a:pPr marL="0" lvl="0" indent="0" algn="l" rtl="0">
                        <a:spcBef>
                          <a:spcPts val="0"/>
                        </a:spcBef>
                        <a:spcAft>
                          <a:spcPts val="0"/>
                        </a:spcAft>
                        <a:buNone/>
                      </a:pPr>
                      <a:r>
                        <a:rPr lang="en">
                          <a:solidFill>
                            <a:srgbClr val="FFFFFF"/>
                          </a:solidFill>
                        </a:rPr>
                        <a:t>9</a:t>
                      </a:r>
                      <a:endParaRPr>
                        <a:solidFill>
                          <a:srgbClr val="FFFFFF"/>
                        </a:solidFill>
                      </a:endParaRPr>
                    </a:p>
                  </a:txBody>
                  <a:tcPr marL="91425" marR="91425" marT="91425" marB="91425"/>
                </a:tc>
                <a:tc>
                  <a:txBody>
                    <a:bodyPr/>
                    <a:lstStyle/>
                    <a:p>
                      <a:pPr marL="0" lvl="0" indent="0" algn="l" rtl="0">
                        <a:spcBef>
                          <a:spcPts val="0"/>
                        </a:spcBef>
                        <a:spcAft>
                          <a:spcPts val="0"/>
                        </a:spcAft>
                        <a:buNone/>
                      </a:pPr>
                      <a:r>
                        <a:rPr lang="en">
                          <a:solidFill>
                            <a:schemeClr val="lt1"/>
                          </a:solidFill>
                        </a:rPr>
                        <a:t>55</a:t>
                      </a:r>
                      <a:endParaRPr>
                        <a:solidFill>
                          <a:schemeClr val="lt1"/>
                        </a:solidFill>
                      </a:endParaRPr>
                    </a:p>
                  </a:txBody>
                  <a:tcPr marL="91425" marR="91425" marT="91425" marB="91425"/>
                </a:tc>
                <a:extLst>
                  <a:ext uri="{0D108BD9-81ED-4DB2-BD59-A6C34878D82A}">
                    <a16:rowId xmlns:a16="http://schemas.microsoft.com/office/drawing/2014/main" xmlns="" val="10003"/>
                  </a:ext>
                </a:extLst>
              </a:tr>
              <a:tr h="487150">
                <a:tc>
                  <a:txBody>
                    <a:bodyPr/>
                    <a:lstStyle/>
                    <a:p>
                      <a:pPr marL="0" lvl="0" indent="0" algn="l" rtl="0">
                        <a:spcBef>
                          <a:spcPts val="0"/>
                        </a:spcBef>
                        <a:spcAft>
                          <a:spcPts val="0"/>
                        </a:spcAft>
                        <a:buNone/>
                      </a:pPr>
                      <a:r>
                        <a:rPr lang="en">
                          <a:solidFill>
                            <a:srgbClr val="FFFFFF"/>
                          </a:solidFill>
                        </a:rPr>
                        <a:t>BAREILLY</a:t>
                      </a:r>
                      <a:endParaRPr>
                        <a:solidFill>
                          <a:srgbClr val="FFFFFF"/>
                        </a:solidFill>
                      </a:endParaRPr>
                    </a:p>
                  </a:txBody>
                  <a:tcPr marL="91425" marR="91425" marT="91425" marB="91425"/>
                </a:tc>
                <a:tc>
                  <a:txBody>
                    <a:bodyPr/>
                    <a:lstStyle/>
                    <a:p>
                      <a:pPr marL="0" lvl="0" indent="0" algn="l" rtl="0">
                        <a:spcBef>
                          <a:spcPts val="0"/>
                        </a:spcBef>
                        <a:spcAft>
                          <a:spcPts val="0"/>
                        </a:spcAft>
                        <a:buNone/>
                      </a:pPr>
                      <a:r>
                        <a:rPr lang="en">
                          <a:solidFill>
                            <a:schemeClr val="lt1"/>
                          </a:solidFill>
                        </a:rPr>
                        <a:t>4</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a:solidFill>
                            <a:srgbClr val="FFFFFF"/>
                          </a:solidFill>
                        </a:rPr>
                        <a:t>678</a:t>
                      </a:r>
                      <a:endParaRPr>
                        <a:solidFill>
                          <a:srgbClr val="FFFFFF"/>
                        </a:solidFill>
                      </a:endParaRPr>
                    </a:p>
                  </a:txBody>
                  <a:tcPr marL="91425" marR="91425" marT="91425" marB="91425"/>
                </a:tc>
                <a:tc>
                  <a:txBody>
                    <a:bodyPr/>
                    <a:lstStyle/>
                    <a:p>
                      <a:pPr marL="0" lvl="0" indent="0" algn="l" rtl="0">
                        <a:spcBef>
                          <a:spcPts val="0"/>
                        </a:spcBef>
                        <a:spcAft>
                          <a:spcPts val="0"/>
                        </a:spcAft>
                        <a:buNone/>
                      </a:pPr>
                      <a:r>
                        <a:rPr lang="en">
                          <a:solidFill>
                            <a:srgbClr val="FFFFFF"/>
                          </a:solidFill>
                        </a:rPr>
                        <a:t>ALLAHABAD</a:t>
                      </a:r>
                      <a:endParaRPr>
                        <a:solidFill>
                          <a:srgbClr val="FFFFFF"/>
                        </a:solidFill>
                      </a:endParaRPr>
                    </a:p>
                  </a:txBody>
                  <a:tcPr marL="91425" marR="91425" marT="91425" marB="91425"/>
                </a:tc>
                <a:tc>
                  <a:txBody>
                    <a:bodyPr/>
                    <a:lstStyle/>
                    <a:p>
                      <a:pPr marL="0" lvl="0" indent="0" algn="l" rtl="0">
                        <a:spcBef>
                          <a:spcPts val="0"/>
                        </a:spcBef>
                        <a:spcAft>
                          <a:spcPts val="0"/>
                        </a:spcAft>
                        <a:buNone/>
                      </a:pPr>
                      <a:r>
                        <a:rPr lang="en">
                          <a:solidFill>
                            <a:schemeClr val="lt1"/>
                          </a:solidFill>
                        </a:rPr>
                        <a:t>4</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a:solidFill>
                            <a:schemeClr val="lt1"/>
                          </a:solidFill>
                        </a:rPr>
                        <a:t>843</a:t>
                      </a:r>
                      <a:endParaRPr>
                        <a:solidFill>
                          <a:schemeClr val="lt1"/>
                        </a:solidFill>
                      </a:endParaRPr>
                    </a:p>
                  </a:txBody>
                  <a:tcPr marL="91425" marR="91425" marT="91425" marB="91425"/>
                </a:tc>
                <a:extLst>
                  <a:ext uri="{0D108BD9-81ED-4DB2-BD59-A6C34878D82A}">
                    <a16:rowId xmlns:a16="http://schemas.microsoft.com/office/drawing/2014/main" xmlns="" val="10004"/>
                  </a:ext>
                </a:extLst>
              </a:tr>
              <a:tr h="487150">
                <a:tc>
                  <a:txBody>
                    <a:bodyPr/>
                    <a:lstStyle/>
                    <a:p>
                      <a:pPr marL="0" lvl="0" indent="0" algn="l" rtl="0">
                        <a:spcBef>
                          <a:spcPts val="0"/>
                        </a:spcBef>
                        <a:spcAft>
                          <a:spcPts val="0"/>
                        </a:spcAft>
                        <a:buNone/>
                      </a:pPr>
                      <a:r>
                        <a:rPr lang="en">
                          <a:solidFill>
                            <a:srgbClr val="FFFFFF"/>
                          </a:solidFill>
                        </a:rPr>
                        <a:t>ALIGARH</a:t>
                      </a:r>
                      <a:endParaRPr>
                        <a:solidFill>
                          <a:srgbClr val="FFFFFF"/>
                        </a:solidFill>
                      </a:endParaRPr>
                    </a:p>
                  </a:txBody>
                  <a:tcPr marL="91425" marR="91425" marT="91425" marB="91425"/>
                </a:tc>
                <a:tc>
                  <a:txBody>
                    <a:bodyPr/>
                    <a:lstStyle/>
                    <a:p>
                      <a:pPr marL="0" lvl="0" indent="0" algn="l" rtl="0">
                        <a:spcBef>
                          <a:spcPts val="0"/>
                        </a:spcBef>
                        <a:spcAft>
                          <a:spcPts val="0"/>
                        </a:spcAft>
                        <a:buNone/>
                      </a:pPr>
                      <a:r>
                        <a:rPr lang="en">
                          <a:solidFill>
                            <a:schemeClr val="lt1"/>
                          </a:solidFill>
                        </a:rPr>
                        <a:t>4</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a:solidFill>
                            <a:schemeClr val="lt1"/>
                          </a:solidFill>
                        </a:rPr>
                        <a:t>818</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a:solidFill>
                            <a:srgbClr val="FFFFFF"/>
                          </a:solidFill>
                        </a:rPr>
                        <a:t>GORAKHPUR</a:t>
                      </a:r>
                      <a:endParaRPr>
                        <a:solidFill>
                          <a:srgbClr val="FFFFFF"/>
                        </a:solidFill>
                      </a:endParaRPr>
                    </a:p>
                  </a:txBody>
                  <a:tcPr marL="91425" marR="91425" marT="91425" marB="91425"/>
                </a:tc>
                <a:tc>
                  <a:txBody>
                    <a:bodyPr/>
                    <a:lstStyle/>
                    <a:p>
                      <a:pPr marL="0" lvl="0" indent="0" algn="l" rtl="0">
                        <a:spcBef>
                          <a:spcPts val="0"/>
                        </a:spcBef>
                        <a:spcAft>
                          <a:spcPts val="0"/>
                        </a:spcAft>
                        <a:buNone/>
                      </a:pPr>
                      <a:r>
                        <a:rPr lang="en">
                          <a:solidFill>
                            <a:schemeClr val="lt1"/>
                          </a:solidFill>
                        </a:rPr>
                        <a:t>7</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a:solidFill>
                            <a:srgbClr val="FFFFFF"/>
                          </a:solidFill>
                        </a:rPr>
                        <a:t>1113</a:t>
                      </a:r>
                      <a:endParaRPr>
                        <a:solidFill>
                          <a:srgbClr val="FFFFFF"/>
                        </a:solidFill>
                      </a:endParaRPr>
                    </a:p>
                  </a:txBody>
                  <a:tcPr marL="91425" marR="91425" marT="91425" marB="91425"/>
                </a:tc>
                <a:extLst>
                  <a:ext uri="{0D108BD9-81ED-4DB2-BD59-A6C34878D82A}">
                    <a16:rowId xmlns:a16="http://schemas.microsoft.com/office/drawing/2014/main" xmlns="" val="10005"/>
                  </a:ext>
                </a:extLst>
              </a:tr>
              <a:tr h="487150">
                <a:tc>
                  <a:txBody>
                    <a:bodyPr/>
                    <a:lstStyle/>
                    <a:p>
                      <a:pPr marL="0" lvl="0" indent="0" algn="l" rtl="0">
                        <a:spcBef>
                          <a:spcPts val="0"/>
                        </a:spcBef>
                        <a:spcAft>
                          <a:spcPts val="0"/>
                        </a:spcAft>
                        <a:buNone/>
                      </a:pPr>
                      <a:r>
                        <a:rPr lang="en">
                          <a:solidFill>
                            <a:srgbClr val="FFFFFF"/>
                          </a:solidFill>
                        </a:rPr>
                        <a:t>AGRA</a:t>
                      </a:r>
                      <a:endParaRPr>
                        <a:solidFill>
                          <a:srgbClr val="FFFFFF"/>
                        </a:solidFill>
                      </a:endParaRPr>
                    </a:p>
                  </a:txBody>
                  <a:tcPr marL="91425" marR="91425" marT="91425" marB="91425"/>
                </a:tc>
                <a:tc>
                  <a:txBody>
                    <a:bodyPr/>
                    <a:lstStyle/>
                    <a:p>
                      <a:pPr marL="0" lvl="0" indent="0" algn="l" rtl="0">
                        <a:spcBef>
                          <a:spcPts val="0"/>
                        </a:spcBef>
                        <a:spcAft>
                          <a:spcPts val="0"/>
                        </a:spcAft>
                        <a:buNone/>
                      </a:pPr>
                      <a:r>
                        <a:rPr lang="en">
                          <a:solidFill>
                            <a:schemeClr val="lt1"/>
                          </a:solidFill>
                        </a:rPr>
                        <a:t>4</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a:solidFill>
                            <a:schemeClr val="lt1"/>
                          </a:solidFill>
                        </a:rPr>
                        <a:t>2566</a:t>
                      </a:r>
                      <a:endParaRPr>
                        <a:solidFill>
                          <a:schemeClr val="lt1"/>
                        </a:solidFill>
                      </a:endParaRPr>
                    </a:p>
                  </a:txBody>
                  <a:tcPr marL="91425" marR="91425" marT="91425" marB="91425"/>
                </a:tc>
                <a:tc>
                  <a:txBody>
                    <a:bodyPr/>
                    <a:lstStyle/>
                    <a:p>
                      <a:pPr marL="0" lvl="0" indent="0" algn="l" rtl="0">
                        <a:spcBef>
                          <a:spcPts val="0"/>
                        </a:spcBef>
                        <a:spcAft>
                          <a:spcPts val="0"/>
                        </a:spcAft>
                        <a:buNone/>
                      </a:pPr>
                      <a:r>
                        <a:rPr lang="en">
                          <a:solidFill>
                            <a:srgbClr val="FFFFFF"/>
                          </a:solidFill>
                        </a:rPr>
                        <a:t>VARANASI</a:t>
                      </a:r>
                      <a:endParaRPr>
                        <a:solidFill>
                          <a:srgbClr val="FFFFFF"/>
                        </a:solidFill>
                      </a:endParaRPr>
                    </a:p>
                  </a:txBody>
                  <a:tcPr marL="91425" marR="91425" marT="91425" marB="91425"/>
                </a:tc>
                <a:tc>
                  <a:txBody>
                    <a:bodyPr/>
                    <a:lstStyle/>
                    <a:p>
                      <a:pPr marL="0" lvl="0" indent="0" algn="l" rtl="0">
                        <a:spcBef>
                          <a:spcPts val="0"/>
                        </a:spcBef>
                        <a:spcAft>
                          <a:spcPts val="0"/>
                        </a:spcAft>
                        <a:buNone/>
                      </a:pPr>
                      <a:r>
                        <a:rPr lang="en">
                          <a:solidFill>
                            <a:srgbClr val="FFFFFF"/>
                          </a:solidFill>
                        </a:rPr>
                        <a:t>10</a:t>
                      </a:r>
                      <a:endParaRPr>
                        <a:solidFill>
                          <a:srgbClr val="FFFFFF"/>
                        </a:solidFill>
                      </a:endParaRPr>
                    </a:p>
                  </a:txBody>
                  <a:tcPr marL="91425" marR="91425" marT="91425" marB="91425"/>
                </a:tc>
                <a:tc>
                  <a:txBody>
                    <a:bodyPr/>
                    <a:lstStyle/>
                    <a:p>
                      <a:pPr marL="0" lvl="0" indent="0" algn="l" rtl="0">
                        <a:spcBef>
                          <a:spcPts val="0"/>
                        </a:spcBef>
                        <a:spcAft>
                          <a:spcPts val="0"/>
                        </a:spcAft>
                        <a:buNone/>
                      </a:pPr>
                      <a:r>
                        <a:rPr lang="en">
                          <a:solidFill>
                            <a:schemeClr val="lt1"/>
                          </a:solidFill>
                        </a:rPr>
                        <a:t>860</a:t>
                      </a:r>
                      <a:endParaRPr>
                        <a:solidFill>
                          <a:schemeClr val="lt1"/>
                        </a:solidFill>
                      </a:endParaRPr>
                    </a:p>
                  </a:txBody>
                  <a:tcPr marL="91425" marR="91425" marT="91425" marB="91425"/>
                </a:tc>
                <a:extLst>
                  <a:ext uri="{0D108BD9-81ED-4DB2-BD59-A6C34878D82A}">
                    <a16:rowId xmlns:a16="http://schemas.microsoft.com/office/drawing/2014/main" xmlns="" val="10006"/>
                  </a:ext>
                </a:extLst>
              </a:tr>
              <a:tr h="487150">
                <a:tc>
                  <a:txBody>
                    <a:bodyPr/>
                    <a:lstStyle/>
                    <a:p>
                      <a:pPr marL="0" lvl="0" indent="0" algn="l" rtl="0">
                        <a:spcBef>
                          <a:spcPts val="0"/>
                        </a:spcBef>
                        <a:spcAft>
                          <a:spcPts val="0"/>
                        </a:spcAft>
                        <a:buNone/>
                      </a:pPr>
                      <a:r>
                        <a:rPr lang="en">
                          <a:solidFill>
                            <a:srgbClr val="FFFFFF"/>
                          </a:solidFill>
                        </a:rPr>
                        <a:t>KANPUR</a:t>
                      </a:r>
                      <a:endParaRPr>
                        <a:solidFill>
                          <a:srgbClr val="FFFFFF"/>
                        </a:solidFill>
                      </a:endParaRPr>
                    </a:p>
                  </a:txBody>
                  <a:tcPr marL="91425" marR="91425" marT="91425" marB="91425"/>
                </a:tc>
                <a:tc>
                  <a:txBody>
                    <a:bodyPr/>
                    <a:lstStyle/>
                    <a:p>
                      <a:pPr marL="0" lvl="0" indent="0" algn="l" rtl="0">
                        <a:spcBef>
                          <a:spcPts val="0"/>
                        </a:spcBef>
                        <a:spcAft>
                          <a:spcPts val="0"/>
                        </a:spcAft>
                        <a:buNone/>
                      </a:pPr>
                      <a:r>
                        <a:rPr lang="en">
                          <a:solidFill>
                            <a:srgbClr val="FFFFFF"/>
                          </a:solidFill>
                        </a:rPr>
                        <a:t>6</a:t>
                      </a:r>
                      <a:endParaRPr>
                        <a:solidFill>
                          <a:srgbClr val="FFFFFF"/>
                        </a:solidFill>
                      </a:endParaRPr>
                    </a:p>
                  </a:txBody>
                  <a:tcPr marL="91425" marR="91425" marT="91425" marB="91425"/>
                </a:tc>
                <a:tc>
                  <a:txBody>
                    <a:bodyPr/>
                    <a:lstStyle/>
                    <a:p>
                      <a:pPr marL="0" lvl="0" indent="0" algn="l" rtl="0">
                        <a:spcBef>
                          <a:spcPts val="0"/>
                        </a:spcBef>
                        <a:spcAft>
                          <a:spcPts val="0"/>
                        </a:spcAft>
                        <a:buNone/>
                      </a:pPr>
                      <a:r>
                        <a:rPr lang="en">
                          <a:solidFill>
                            <a:schemeClr val="lt1"/>
                          </a:solidFill>
                        </a:rPr>
                        <a:t>1785</a:t>
                      </a:r>
                      <a:endParaRPr>
                        <a:solidFill>
                          <a:schemeClr val="lt1"/>
                        </a:solidFill>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xmlns="" val="10007"/>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7"/>
        <p:cNvGrpSpPr/>
        <p:nvPr/>
      </p:nvGrpSpPr>
      <p:grpSpPr>
        <a:xfrm>
          <a:off x="0" y="0"/>
          <a:ext cx="0" cy="0"/>
          <a:chOff x="0" y="0"/>
          <a:chExt cx="0" cy="0"/>
        </a:xfrm>
      </p:grpSpPr>
      <p:sp>
        <p:nvSpPr>
          <p:cNvPr id="238" name="Google Shape;238;p52"/>
          <p:cNvSpPr txBox="1">
            <a:spLocks noGrp="1"/>
          </p:cNvSpPr>
          <p:nvPr>
            <p:ph type="subTitle" idx="1"/>
          </p:nvPr>
        </p:nvSpPr>
        <p:spPr>
          <a:xfrm>
            <a:off x="711725" y="3272475"/>
            <a:ext cx="2339700" cy="79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800">
                <a:solidFill>
                  <a:schemeClr val="lt1"/>
                </a:solidFill>
                <a:latin typeface="Average"/>
                <a:ea typeface="Average"/>
                <a:cs typeface="Average"/>
                <a:sym typeface="Average"/>
              </a:rPr>
              <a:t>Infrastructure</a:t>
            </a:r>
            <a:endParaRPr/>
          </a:p>
        </p:txBody>
      </p:sp>
      <p:sp>
        <p:nvSpPr>
          <p:cNvPr id="239" name="Google Shape;239;p52"/>
          <p:cNvSpPr txBox="1">
            <a:spLocks noGrp="1"/>
          </p:cNvSpPr>
          <p:nvPr>
            <p:ph type="title"/>
          </p:nvPr>
        </p:nvSpPr>
        <p:spPr>
          <a:xfrm>
            <a:off x="711725" y="346300"/>
            <a:ext cx="7720500" cy="580200"/>
          </a:xfrm>
          <a:prstGeom prst="rect">
            <a:avLst/>
          </a:prstGeom>
        </p:spPr>
        <p:txBody>
          <a:bodyPr spcFirstLastPara="1" wrap="square" lIns="91425" tIns="91425" rIns="91425" bIns="91425" anchor="t" anchorCtr="0">
            <a:noAutofit/>
          </a:bodyPr>
          <a:lstStyle/>
          <a:p>
            <a:pPr marL="457200" lvl="0" indent="0" algn="l" rtl="0">
              <a:lnSpc>
                <a:spcPct val="115000"/>
              </a:lnSpc>
              <a:spcBef>
                <a:spcPts val="2000"/>
              </a:spcBef>
              <a:spcAft>
                <a:spcPts val="600"/>
              </a:spcAft>
              <a:buClr>
                <a:schemeClr val="dk1"/>
              </a:buClr>
              <a:buSzPts val="1100"/>
              <a:buFont typeface="Arial"/>
              <a:buNone/>
            </a:pPr>
            <a:r>
              <a:rPr lang="en" sz="2700">
                <a:latin typeface="Merriweather"/>
                <a:ea typeface="Merriweather"/>
                <a:cs typeface="Merriweather"/>
                <a:sym typeface="Merriweather"/>
              </a:rPr>
              <a:t>Challenges:</a:t>
            </a:r>
            <a:endParaRPr sz="4700">
              <a:latin typeface="Merriweather"/>
              <a:ea typeface="Merriweather"/>
              <a:cs typeface="Merriweather"/>
              <a:sym typeface="Merriweather"/>
            </a:endParaRPr>
          </a:p>
        </p:txBody>
      </p:sp>
      <p:sp>
        <p:nvSpPr>
          <p:cNvPr id="240" name="Google Shape;240;p52"/>
          <p:cNvSpPr txBox="1">
            <a:spLocks noGrp="1"/>
          </p:cNvSpPr>
          <p:nvPr>
            <p:ph type="subTitle" idx="4"/>
          </p:nvPr>
        </p:nvSpPr>
        <p:spPr>
          <a:xfrm>
            <a:off x="3507375" y="3272475"/>
            <a:ext cx="2286300" cy="91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800">
                <a:solidFill>
                  <a:schemeClr val="lt1"/>
                </a:solidFill>
                <a:latin typeface="Average"/>
                <a:ea typeface="Average"/>
                <a:cs typeface="Average"/>
                <a:sym typeface="Average"/>
              </a:rPr>
              <a:t>Lack of ministerial staff</a:t>
            </a:r>
            <a:endParaRPr/>
          </a:p>
        </p:txBody>
      </p:sp>
      <p:sp>
        <p:nvSpPr>
          <p:cNvPr id="241" name="Google Shape;241;p52"/>
          <p:cNvSpPr txBox="1">
            <a:spLocks noGrp="1"/>
          </p:cNvSpPr>
          <p:nvPr>
            <p:ph type="subTitle" idx="6"/>
          </p:nvPr>
        </p:nvSpPr>
        <p:spPr>
          <a:xfrm>
            <a:off x="6068375" y="3152175"/>
            <a:ext cx="2286300" cy="109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900">
                <a:solidFill>
                  <a:schemeClr val="lt1"/>
                </a:solidFill>
                <a:latin typeface="Average"/>
                <a:ea typeface="Average"/>
                <a:cs typeface="Average"/>
                <a:sym typeface="Average"/>
              </a:rPr>
              <a:t>Human resource</a:t>
            </a:r>
            <a:endParaRPr sz="2900">
              <a:solidFill>
                <a:schemeClr val="lt1"/>
              </a:solidFill>
              <a:latin typeface="Average"/>
              <a:ea typeface="Average"/>
              <a:cs typeface="Average"/>
              <a:sym typeface="Average"/>
            </a:endParaRPr>
          </a:p>
          <a:p>
            <a:pPr marL="0" lvl="0" indent="0" algn="ctr" rtl="0">
              <a:spcBef>
                <a:spcPts val="0"/>
              </a:spcBef>
              <a:spcAft>
                <a:spcPts val="0"/>
              </a:spcAft>
              <a:buClr>
                <a:schemeClr val="dk1"/>
              </a:buClr>
              <a:buSzPts val="1100"/>
              <a:buFont typeface="Arial"/>
              <a:buNone/>
            </a:pPr>
            <a:r>
              <a:rPr lang="en" sz="2900">
                <a:solidFill>
                  <a:schemeClr val="lt1"/>
                </a:solidFill>
                <a:latin typeface="Average"/>
                <a:ea typeface="Average"/>
                <a:cs typeface="Average"/>
                <a:sym typeface="Average"/>
              </a:rPr>
              <a:t>[Judges] </a:t>
            </a:r>
            <a:endParaRPr sz="2900">
              <a:solidFill>
                <a:schemeClr val="lt1"/>
              </a:solidFill>
              <a:latin typeface="Average"/>
              <a:ea typeface="Average"/>
              <a:cs typeface="Average"/>
              <a:sym typeface="Average"/>
            </a:endParaRPr>
          </a:p>
        </p:txBody>
      </p:sp>
      <p:grpSp>
        <p:nvGrpSpPr>
          <p:cNvPr id="242" name="Google Shape;242;p52"/>
          <p:cNvGrpSpPr/>
          <p:nvPr/>
        </p:nvGrpSpPr>
        <p:grpSpPr>
          <a:xfrm>
            <a:off x="6800482" y="1920832"/>
            <a:ext cx="937683" cy="915774"/>
            <a:chOff x="1182450" y="565125"/>
            <a:chExt cx="5235525" cy="4565175"/>
          </a:xfrm>
        </p:grpSpPr>
        <p:sp>
          <p:nvSpPr>
            <p:cNvPr id="243" name="Google Shape;243;p52"/>
            <p:cNvSpPr/>
            <p:nvPr/>
          </p:nvSpPr>
          <p:spPr>
            <a:xfrm>
              <a:off x="4039150" y="3924975"/>
              <a:ext cx="439575" cy="153325"/>
            </a:xfrm>
            <a:custGeom>
              <a:avLst/>
              <a:gdLst/>
              <a:ahLst/>
              <a:cxnLst/>
              <a:rect l="l" t="t" r="r" b="b"/>
              <a:pathLst>
                <a:path w="17583" h="6133" extrusionOk="0">
                  <a:moveTo>
                    <a:pt x="3066" y="0"/>
                  </a:moveTo>
                  <a:cubicBezTo>
                    <a:pt x="1370" y="0"/>
                    <a:pt x="0" y="1370"/>
                    <a:pt x="0" y="3067"/>
                  </a:cubicBezTo>
                  <a:cubicBezTo>
                    <a:pt x="0" y="4763"/>
                    <a:pt x="1370" y="6133"/>
                    <a:pt x="3066" y="6133"/>
                  </a:cubicBezTo>
                  <a:lnTo>
                    <a:pt x="14516" y="6133"/>
                  </a:lnTo>
                  <a:cubicBezTo>
                    <a:pt x="16212" y="6133"/>
                    <a:pt x="17582" y="4763"/>
                    <a:pt x="17582" y="3067"/>
                  </a:cubicBezTo>
                  <a:cubicBezTo>
                    <a:pt x="17582" y="1370"/>
                    <a:pt x="16212" y="0"/>
                    <a:pt x="145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2"/>
            <p:cNvSpPr/>
            <p:nvPr/>
          </p:nvSpPr>
          <p:spPr>
            <a:xfrm>
              <a:off x="3429975" y="565200"/>
              <a:ext cx="2988000" cy="4565100"/>
            </a:xfrm>
            <a:custGeom>
              <a:avLst/>
              <a:gdLst/>
              <a:ahLst/>
              <a:cxnLst/>
              <a:rect l="l" t="t" r="r" b="b"/>
              <a:pathLst>
                <a:path w="119520" h="182604" extrusionOk="0">
                  <a:moveTo>
                    <a:pt x="59316" y="6108"/>
                  </a:moveTo>
                  <a:cubicBezTo>
                    <a:pt x="69616" y="6108"/>
                    <a:pt x="77599" y="9106"/>
                    <a:pt x="82528" y="14807"/>
                  </a:cubicBezTo>
                  <a:cubicBezTo>
                    <a:pt x="88009" y="21103"/>
                    <a:pt x="89803" y="30823"/>
                    <a:pt x="87845" y="42958"/>
                  </a:cubicBezTo>
                  <a:cubicBezTo>
                    <a:pt x="87706" y="42952"/>
                    <a:pt x="87563" y="42950"/>
                    <a:pt x="87418" y="42950"/>
                  </a:cubicBezTo>
                  <a:cubicBezTo>
                    <a:pt x="86717" y="42950"/>
                    <a:pt x="85965" y="43013"/>
                    <a:pt x="85236" y="43121"/>
                  </a:cubicBezTo>
                  <a:lnTo>
                    <a:pt x="82365" y="36238"/>
                  </a:lnTo>
                  <a:cubicBezTo>
                    <a:pt x="81880" y="35079"/>
                    <a:pt x="80749" y="34344"/>
                    <a:pt x="79543" y="34344"/>
                  </a:cubicBezTo>
                  <a:cubicBezTo>
                    <a:pt x="79289" y="34344"/>
                    <a:pt x="79032" y="34376"/>
                    <a:pt x="78777" y="34444"/>
                  </a:cubicBezTo>
                  <a:cubicBezTo>
                    <a:pt x="78632" y="34476"/>
                    <a:pt x="71653" y="36247"/>
                    <a:pt x="63202" y="36247"/>
                  </a:cubicBezTo>
                  <a:cubicBezTo>
                    <a:pt x="54560" y="36247"/>
                    <a:pt x="44380" y="34396"/>
                    <a:pt x="38394" y="26942"/>
                  </a:cubicBezTo>
                  <a:cubicBezTo>
                    <a:pt x="37797" y="26177"/>
                    <a:pt x="36912" y="25786"/>
                    <a:pt x="36014" y="25786"/>
                  </a:cubicBezTo>
                  <a:cubicBezTo>
                    <a:pt x="35341" y="25786"/>
                    <a:pt x="34661" y="26005"/>
                    <a:pt x="34088" y="26452"/>
                  </a:cubicBezTo>
                  <a:cubicBezTo>
                    <a:pt x="32783" y="27529"/>
                    <a:pt x="32555" y="29453"/>
                    <a:pt x="33631" y="30758"/>
                  </a:cubicBezTo>
                  <a:cubicBezTo>
                    <a:pt x="41144" y="40114"/>
                    <a:pt x="53233" y="42392"/>
                    <a:pt x="63232" y="42392"/>
                  </a:cubicBezTo>
                  <a:cubicBezTo>
                    <a:pt x="69341" y="42392"/>
                    <a:pt x="74670" y="41542"/>
                    <a:pt x="77701" y="40935"/>
                  </a:cubicBezTo>
                  <a:lnTo>
                    <a:pt x="79919" y="46285"/>
                  </a:lnTo>
                  <a:cubicBezTo>
                    <a:pt x="80710" y="48194"/>
                    <a:pt x="82549" y="49396"/>
                    <a:pt x="84541" y="49396"/>
                  </a:cubicBezTo>
                  <a:cubicBezTo>
                    <a:pt x="84932" y="49396"/>
                    <a:pt x="85329" y="49350"/>
                    <a:pt x="85725" y="49254"/>
                  </a:cubicBezTo>
                  <a:cubicBezTo>
                    <a:pt x="86363" y="49105"/>
                    <a:pt x="86987" y="49053"/>
                    <a:pt x="87443" y="49053"/>
                  </a:cubicBezTo>
                  <a:cubicBezTo>
                    <a:pt x="87687" y="49053"/>
                    <a:pt x="87884" y="49068"/>
                    <a:pt x="88009" y="49090"/>
                  </a:cubicBezTo>
                  <a:cubicBezTo>
                    <a:pt x="89248" y="49351"/>
                    <a:pt x="90194" y="50558"/>
                    <a:pt x="90194" y="51961"/>
                  </a:cubicBezTo>
                  <a:lnTo>
                    <a:pt x="90194" y="54179"/>
                  </a:lnTo>
                  <a:cubicBezTo>
                    <a:pt x="90194" y="55647"/>
                    <a:pt x="89281" y="56919"/>
                    <a:pt x="88041" y="57180"/>
                  </a:cubicBezTo>
                  <a:cubicBezTo>
                    <a:pt x="87880" y="57203"/>
                    <a:pt x="87718" y="57226"/>
                    <a:pt x="87557" y="57226"/>
                  </a:cubicBezTo>
                  <a:cubicBezTo>
                    <a:pt x="87490" y="57226"/>
                    <a:pt x="87423" y="57222"/>
                    <a:pt x="87356" y="57213"/>
                  </a:cubicBezTo>
                  <a:cubicBezTo>
                    <a:pt x="87230" y="57204"/>
                    <a:pt x="87105" y="57200"/>
                    <a:pt x="86980" y="57200"/>
                  </a:cubicBezTo>
                  <a:cubicBezTo>
                    <a:pt x="84190" y="57200"/>
                    <a:pt x="81658" y="59263"/>
                    <a:pt x="81158" y="62073"/>
                  </a:cubicBezTo>
                  <a:cubicBezTo>
                    <a:pt x="78940" y="74208"/>
                    <a:pt x="68371" y="82983"/>
                    <a:pt x="56041" y="82983"/>
                  </a:cubicBezTo>
                  <a:cubicBezTo>
                    <a:pt x="43743" y="82983"/>
                    <a:pt x="33175" y="74208"/>
                    <a:pt x="30956" y="62073"/>
                  </a:cubicBezTo>
                  <a:cubicBezTo>
                    <a:pt x="30426" y="59263"/>
                    <a:pt x="27922" y="57200"/>
                    <a:pt x="25135" y="57200"/>
                  </a:cubicBezTo>
                  <a:cubicBezTo>
                    <a:pt x="25010" y="57200"/>
                    <a:pt x="24884" y="57204"/>
                    <a:pt x="24759" y="57213"/>
                  </a:cubicBezTo>
                  <a:cubicBezTo>
                    <a:pt x="24692" y="57222"/>
                    <a:pt x="24625" y="57226"/>
                    <a:pt x="24557" y="57226"/>
                  </a:cubicBezTo>
                  <a:cubicBezTo>
                    <a:pt x="24394" y="57226"/>
                    <a:pt x="24226" y="57203"/>
                    <a:pt x="24041" y="57180"/>
                  </a:cubicBezTo>
                  <a:cubicBezTo>
                    <a:pt x="22834" y="56919"/>
                    <a:pt x="21921" y="55647"/>
                    <a:pt x="21921" y="54212"/>
                  </a:cubicBezTo>
                  <a:lnTo>
                    <a:pt x="21921" y="51994"/>
                  </a:lnTo>
                  <a:cubicBezTo>
                    <a:pt x="21921" y="50591"/>
                    <a:pt x="22867" y="49319"/>
                    <a:pt x="24074" y="49090"/>
                  </a:cubicBezTo>
                  <a:cubicBezTo>
                    <a:pt x="24233" y="49065"/>
                    <a:pt x="24392" y="49052"/>
                    <a:pt x="24549" y="49052"/>
                  </a:cubicBezTo>
                  <a:cubicBezTo>
                    <a:pt x="25385" y="49052"/>
                    <a:pt x="26161" y="49415"/>
                    <a:pt x="26683" y="50102"/>
                  </a:cubicBezTo>
                  <a:cubicBezTo>
                    <a:pt x="27238" y="50819"/>
                    <a:pt x="27988" y="51341"/>
                    <a:pt x="28869" y="51602"/>
                  </a:cubicBezTo>
                  <a:cubicBezTo>
                    <a:pt x="29270" y="51729"/>
                    <a:pt x="29686" y="51791"/>
                    <a:pt x="30101" y="51791"/>
                  </a:cubicBezTo>
                  <a:cubicBezTo>
                    <a:pt x="30965" y="51791"/>
                    <a:pt x="31827" y="51522"/>
                    <a:pt x="32555" y="51015"/>
                  </a:cubicBezTo>
                  <a:cubicBezTo>
                    <a:pt x="34479" y="49678"/>
                    <a:pt x="36143" y="48014"/>
                    <a:pt x="37578" y="46122"/>
                  </a:cubicBezTo>
                  <a:cubicBezTo>
                    <a:pt x="38589" y="44752"/>
                    <a:pt x="38296" y="42827"/>
                    <a:pt x="36926" y="41816"/>
                  </a:cubicBezTo>
                  <a:cubicBezTo>
                    <a:pt x="36386" y="41422"/>
                    <a:pt x="35752" y="41229"/>
                    <a:pt x="35120" y="41229"/>
                  </a:cubicBezTo>
                  <a:cubicBezTo>
                    <a:pt x="34185" y="41229"/>
                    <a:pt x="33256" y="41651"/>
                    <a:pt x="32653" y="42469"/>
                  </a:cubicBezTo>
                  <a:cubicBezTo>
                    <a:pt x="31968" y="43415"/>
                    <a:pt x="31152" y="44263"/>
                    <a:pt x="30271" y="45046"/>
                  </a:cubicBezTo>
                  <a:cubicBezTo>
                    <a:pt x="29293" y="44197"/>
                    <a:pt x="28184" y="43610"/>
                    <a:pt x="26977" y="43252"/>
                  </a:cubicBezTo>
                  <a:cubicBezTo>
                    <a:pt x="26161" y="40250"/>
                    <a:pt x="24791" y="33792"/>
                    <a:pt x="24791" y="26028"/>
                  </a:cubicBezTo>
                  <a:cubicBezTo>
                    <a:pt x="24791" y="21331"/>
                    <a:pt x="26227" y="18036"/>
                    <a:pt x="29064" y="16242"/>
                  </a:cubicBezTo>
                  <a:cubicBezTo>
                    <a:pt x="31283" y="14840"/>
                    <a:pt x="33631" y="14774"/>
                    <a:pt x="33631" y="14774"/>
                  </a:cubicBezTo>
                  <a:cubicBezTo>
                    <a:pt x="34414" y="14774"/>
                    <a:pt x="35197" y="14481"/>
                    <a:pt x="35752" y="13926"/>
                  </a:cubicBezTo>
                  <a:cubicBezTo>
                    <a:pt x="35817" y="13861"/>
                    <a:pt x="43352" y="6880"/>
                    <a:pt x="56204" y="6195"/>
                  </a:cubicBezTo>
                  <a:cubicBezTo>
                    <a:pt x="57264" y="6137"/>
                    <a:pt x="58301" y="6108"/>
                    <a:pt x="59316" y="6108"/>
                  </a:cubicBezTo>
                  <a:close/>
                  <a:moveTo>
                    <a:pt x="73036" y="84157"/>
                  </a:moveTo>
                  <a:lnTo>
                    <a:pt x="73036" y="90028"/>
                  </a:lnTo>
                  <a:lnTo>
                    <a:pt x="56041" y="104870"/>
                  </a:lnTo>
                  <a:lnTo>
                    <a:pt x="39079" y="90028"/>
                  </a:lnTo>
                  <a:lnTo>
                    <a:pt x="39079" y="84157"/>
                  </a:lnTo>
                  <a:cubicBezTo>
                    <a:pt x="44004" y="87288"/>
                    <a:pt x="49843" y="89115"/>
                    <a:pt x="56041" y="89115"/>
                  </a:cubicBezTo>
                  <a:cubicBezTo>
                    <a:pt x="62239" y="89115"/>
                    <a:pt x="68078" y="87288"/>
                    <a:pt x="73036" y="84157"/>
                  </a:cubicBezTo>
                  <a:close/>
                  <a:moveTo>
                    <a:pt x="33305" y="93095"/>
                  </a:moveTo>
                  <a:lnTo>
                    <a:pt x="51572" y="109078"/>
                  </a:lnTo>
                  <a:lnTo>
                    <a:pt x="44526" y="116124"/>
                  </a:lnTo>
                  <a:cubicBezTo>
                    <a:pt x="43855" y="116795"/>
                    <a:pt x="43088" y="116915"/>
                    <a:pt x="42595" y="116915"/>
                  </a:cubicBezTo>
                  <a:cubicBezTo>
                    <a:pt x="42513" y="116915"/>
                    <a:pt x="42439" y="116912"/>
                    <a:pt x="42373" y="116907"/>
                  </a:cubicBezTo>
                  <a:cubicBezTo>
                    <a:pt x="41917" y="116875"/>
                    <a:pt x="41036" y="116646"/>
                    <a:pt x="40416" y="115733"/>
                  </a:cubicBezTo>
                  <a:lnTo>
                    <a:pt x="28510" y="97890"/>
                  </a:lnTo>
                  <a:lnTo>
                    <a:pt x="33305" y="93095"/>
                  </a:lnTo>
                  <a:close/>
                  <a:moveTo>
                    <a:pt x="78810" y="93095"/>
                  </a:moveTo>
                  <a:lnTo>
                    <a:pt x="83605" y="97890"/>
                  </a:lnTo>
                  <a:lnTo>
                    <a:pt x="71699" y="115733"/>
                  </a:lnTo>
                  <a:cubicBezTo>
                    <a:pt x="71079" y="116646"/>
                    <a:pt x="70198" y="116875"/>
                    <a:pt x="69741" y="116907"/>
                  </a:cubicBezTo>
                  <a:cubicBezTo>
                    <a:pt x="69672" y="116912"/>
                    <a:pt x="69594" y="116915"/>
                    <a:pt x="69509" y="116915"/>
                  </a:cubicBezTo>
                  <a:cubicBezTo>
                    <a:pt x="69002" y="116915"/>
                    <a:pt x="68260" y="116795"/>
                    <a:pt x="67589" y="116124"/>
                  </a:cubicBezTo>
                  <a:lnTo>
                    <a:pt x="60510" y="109078"/>
                  </a:lnTo>
                  <a:lnTo>
                    <a:pt x="78810" y="93095"/>
                  </a:lnTo>
                  <a:close/>
                  <a:moveTo>
                    <a:pt x="56041" y="113254"/>
                  </a:moveTo>
                  <a:lnTo>
                    <a:pt x="58781" y="115961"/>
                  </a:lnTo>
                  <a:lnTo>
                    <a:pt x="58944" y="120169"/>
                  </a:lnTo>
                  <a:lnTo>
                    <a:pt x="53138" y="120169"/>
                  </a:lnTo>
                  <a:lnTo>
                    <a:pt x="53334" y="115961"/>
                  </a:lnTo>
                  <a:lnTo>
                    <a:pt x="56041" y="113254"/>
                  </a:lnTo>
                  <a:close/>
                  <a:moveTo>
                    <a:pt x="59317" y="0"/>
                  </a:moveTo>
                  <a:cubicBezTo>
                    <a:pt x="58193" y="0"/>
                    <a:pt x="57046" y="32"/>
                    <a:pt x="55878" y="95"/>
                  </a:cubicBezTo>
                  <a:cubicBezTo>
                    <a:pt x="43189" y="780"/>
                    <a:pt x="35001" y="6619"/>
                    <a:pt x="32392" y="8740"/>
                  </a:cubicBezTo>
                  <a:cubicBezTo>
                    <a:pt x="30989" y="8903"/>
                    <a:pt x="28543" y="9425"/>
                    <a:pt x="26096" y="10893"/>
                  </a:cubicBezTo>
                  <a:cubicBezTo>
                    <a:pt x="22704" y="12915"/>
                    <a:pt x="18659" y="17221"/>
                    <a:pt x="18659" y="26028"/>
                  </a:cubicBezTo>
                  <a:cubicBezTo>
                    <a:pt x="18659" y="33727"/>
                    <a:pt x="19898" y="40153"/>
                    <a:pt x="20779" y="43806"/>
                  </a:cubicBezTo>
                  <a:cubicBezTo>
                    <a:pt x="17811" y="45241"/>
                    <a:pt x="15788" y="48405"/>
                    <a:pt x="15788" y="51994"/>
                  </a:cubicBezTo>
                  <a:lnTo>
                    <a:pt x="15788" y="54179"/>
                  </a:lnTo>
                  <a:cubicBezTo>
                    <a:pt x="15788" y="58550"/>
                    <a:pt x="18757" y="62334"/>
                    <a:pt x="22834" y="63182"/>
                  </a:cubicBezTo>
                  <a:cubicBezTo>
                    <a:pt x="23402" y="63290"/>
                    <a:pt x="24014" y="63354"/>
                    <a:pt x="24597" y="63354"/>
                  </a:cubicBezTo>
                  <a:cubicBezTo>
                    <a:pt x="24717" y="63354"/>
                    <a:pt x="24837" y="63351"/>
                    <a:pt x="24954" y="63345"/>
                  </a:cubicBezTo>
                  <a:cubicBezTo>
                    <a:pt x="26129" y="69413"/>
                    <a:pt x="28967" y="74828"/>
                    <a:pt x="32979" y="79101"/>
                  </a:cubicBezTo>
                  <a:lnTo>
                    <a:pt x="32979" y="85853"/>
                  </a:lnTo>
                  <a:cubicBezTo>
                    <a:pt x="32261" y="85886"/>
                    <a:pt x="31544" y="86212"/>
                    <a:pt x="30989" y="86734"/>
                  </a:cubicBezTo>
                  <a:lnTo>
                    <a:pt x="22508" y="95248"/>
                  </a:lnTo>
                  <a:lnTo>
                    <a:pt x="5872" y="101641"/>
                  </a:lnTo>
                  <a:cubicBezTo>
                    <a:pt x="4404" y="102196"/>
                    <a:pt x="3034" y="102946"/>
                    <a:pt x="1762" y="103794"/>
                  </a:cubicBezTo>
                  <a:cubicBezTo>
                    <a:pt x="359" y="104740"/>
                    <a:pt x="0" y="106632"/>
                    <a:pt x="946" y="108035"/>
                  </a:cubicBezTo>
                  <a:cubicBezTo>
                    <a:pt x="1533" y="108915"/>
                    <a:pt x="2512" y="109372"/>
                    <a:pt x="3490" y="109372"/>
                  </a:cubicBezTo>
                  <a:cubicBezTo>
                    <a:pt x="4078" y="109372"/>
                    <a:pt x="4665" y="109209"/>
                    <a:pt x="5219" y="108850"/>
                  </a:cubicBezTo>
                  <a:cubicBezTo>
                    <a:pt x="6100" y="108263"/>
                    <a:pt x="7046" y="107741"/>
                    <a:pt x="8057" y="107350"/>
                  </a:cubicBezTo>
                  <a:lnTo>
                    <a:pt x="23519" y="101413"/>
                  </a:lnTo>
                  <a:lnTo>
                    <a:pt x="35327" y="119125"/>
                  </a:lnTo>
                  <a:cubicBezTo>
                    <a:pt x="36795" y="121311"/>
                    <a:pt x="39144" y="122746"/>
                    <a:pt x="41786" y="123007"/>
                  </a:cubicBezTo>
                  <a:cubicBezTo>
                    <a:pt x="42047" y="123007"/>
                    <a:pt x="42341" y="123040"/>
                    <a:pt x="42634" y="123040"/>
                  </a:cubicBezTo>
                  <a:cubicBezTo>
                    <a:pt x="44167" y="123040"/>
                    <a:pt x="45635" y="122648"/>
                    <a:pt x="46940" y="121898"/>
                  </a:cubicBezTo>
                  <a:lnTo>
                    <a:pt x="46940" y="121898"/>
                  </a:lnTo>
                  <a:lnTo>
                    <a:pt x="44428" y="179407"/>
                  </a:lnTo>
                  <a:cubicBezTo>
                    <a:pt x="44331" y="181103"/>
                    <a:pt x="45635" y="182538"/>
                    <a:pt x="47332" y="182604"/>
                  </a:cubicBezTo>
                  <a:lnTo>
                    <a:pt x="47462" y="182604"/>
                  </a:lnTo>
                  <a:cubicBezTo>
                    <a:pt x="49093" y="182604"/>
                    <a:pt x="50463" y="181331"/>
                    <a:pt x="50528" y="179700"/>
                  </a:cubicBezTo>
                  <a:lnTo>
                    <a:pt x="52877" y="126302"/>
                  </a:lnTo>
                  <a:lnTo>
                    <a:pt x="59238" y="126302"/>
                  </a:lnTo>
                  <a:lnTo>
                    <a:pt x="61586" y="179700"/>
                  </a:lnTo>
                  <a:cubicBezTo>
                    <a:pt x="61652" y="181331"/>
                    <a:pt x="63022" y="182604"/>
                    <a:pt x="64620" y="182604"/>
                  </a:cubicBezTo>
                  <a:lnTo>
                    <a:pt x="64783" y="182604"/>
                  </a:lnTo>
                  <a:cubicBezTo>
                    <a:pt x="66447" y="182538"/>
                    <a:pt x="67752" y="181103"/>
                    <a:pt x="67686" y="179407"/>
                  </a:cubicBezTo>
                  <a:lnTo>
                    <a:pt x="65142" y="121898"/>
                  </a:lnTo>
                  <a:lnTo>
                    <a:pt x="65142" y="121898"/>
                  </a:lnTo>
                  <a:cubicBezTo>
                    <a:pt x="66447" y="122648"/>
                    <a:pt x="67947" y="123040"/>
                    <a:pt x="69448" y="123040"/>
                  </a:cubicBezTo>
                  <a:cubicBezTo>
                    <a:pt x="69741" y="123040"/>
                    <a:pt x="70035" y="123007"/>
                    <a:pt x="70329" y="123007"/>
                  </a:cubicBezTo>
                  <a:cubicBezTo>
                    <a:pt x="72971" y="122746"/>
                    <a:pt x="75319" y="121311"/>
                    <a:pt x="76787" y="119125"/>
                  </a:cubicBezTo>
                  <a:lnTo>
                    <a:pt x="88596" y="101413"/>
                  </a:lnTo>
                  <a:lnTo>
                    <a:pt x="104058" y="107350"/>
                  </a:lnTo>
                  <a:cubicBezTo>
                    <a:pt x="106210" y="108198"/>
                    <a:pt x="108070" y="109535"/>
                    <a:pt x="109538" y="111199"/>
                  </a:cubicBezTo>
                  <a:lnTo>
                    <a:pt x="98969" y="121768"/>
                  </a:lnTo>
                  <a:cubicBezTo>
                    <a:pt x="95152" y="125584"/>
                    <a:pt x="93065" y="130673"/>
                    <a:pt x="93065" y="136055"/>
                  </a:cubicBezTo>
                  <a:lnTo>
                    <a:pt x="93065" y="179537"/>
                  </a:lnTo>
                  <a:cubicBezTo>
                    <a:pt x="93065" y="181234"/>
                    <a:pt x="94402" y="182604"/>
                    <a:pt x="96098" y="182604"/>
                  </a:cubicBezTo>
                  <a:cubicBezTo>
                    <a:pt x="97795" y="182604"/>
                    <a:pt x="99165" y="181234"/>
                    <a:pt x="99165" y="179537"/>
                  </a:cubicBezTo>
                  <a:lnTo>
                    <a:pt x="99165" y="136055"/>
                  </a:lnTo>
                  <a:cubicBezTo>
                    <a:pt x="99165" y="132304"/>
                    <a:pt x="100632" y="128748"/>
                    <a:pt x="103307" y="126106"/>
                  </a:cubicBezTo>
                  <a:lnTo>
                    <a:pt x="112571" y="116809"/>
                  </a:lnTo>
                  <a:cubicBezTo>
                    <a:pt x="112963" y="118179"/>
                    <a:pt x="113126" y="119615"/>
                    <a:pt x="113061" y="121083"/>
                  </a:cubicBezTo>
                  <a:lnTo>
                    <a:pt x="110712" y="179439"/>
                  </a:lnTo>
                  <a:cubicBezTo>
                    <a:pt x="110614" y="181103"/>
                    <a:pt x="111952" y="182538"/>
                    <a:pt x="113615" y="182604"/>
                  </a:cubicBezTo>
                  <a:lnTo>
                    <a:pt x="113746" y="182604"/>
                  </a:lnTo>
                  <a:cubicBezTo>
                    <a:pt x="115377" y="182604"/>
                    <a:pt x="116747" y="181331"/>
                    <a:pt x="116812" y="179668"/>
                  </a:cubicBezTo>
                  <a:lnTo>
                    <a:pt x="119161" y="121343"/>
                  </a:lnTo>
                  <a:cubicBezTo>
                    <a:pt x="119519" y="112667"/>
                    <a:pt x="114333" y="104773"/>
                    <a:pt x="106243" y="101641"/>
                  </a:cubicBezTo>
                  <a:lnTo>
                    <a:pt x="89607" y="95248"/>
                  </a:lnTo>
                  <a:lnTo>
                    <a:pt x="81093" y="86734"/>
                  </a:lnTo>
                  <a:cubicBezTo>
                    <a:pt x="80571" y="86212"/>
                    <a:pt x="79854" y="85886"/>
                    <a:pt x="79136" y="85853"/>
                  </a:cubicBezTo>
                  <a:lnTo>
                    <a:pt x="79136" y="79101"/>
                  </a:lnTo>
                  <a:cubicBezTo>
                    <a:pt x="83148" y="74828"/>
                    <a:pt x="85986" y="69445"/>
                    <a:pt x="87128" y="63345"/>
                  </a:cubicBezTo>
                  <a:cubicBezTo>
                    <a:pt x="87251" y="63351"/>
                    <a:pt x="87374" y="63354"/>
                    <a:pt x="87497" y="63354"/>
                  </a:cubicBezTo>
                  <a:cubicBezTo>
                    <a:pt x="88092" y="63354"/>
                    <a:pt x="88686" y="63290"/>
                    <a:pt x="89281" y="63182"/>
                  </a:cubicBezTo>
                  <a:cubicBezTo>
                    <a:pt x="93358" y="62334"/>
                    <a:pt x="96294" y="58550"/>
                    <a:pt x="96294" y="54212"/>
                  </a:cubicBezTo>
                  <a:lnTo>
                    <a:pt x="96294" y="51961"/>
                  </a:lnTo>
                  <a:cubicBezTo>
                    <a:pt x="96294" y="49449"/>
                    <a:pt x="95283" y="47133"/>
                    <a:pt x="93619" y="45470"/>
                  </a:cubicBezTo>
                  <a:cubicBezTo>
                    <a:pt x="96327" y="30758"/>
                    <a:pt x="94076" y="18819"/>
                    <a:pt x="87160" y="10795"/>
                  </a:cubicBezTo>
                  <a:cubicBezTo>
                    <a:pt x="81011" y="3690"/>
                    <a:pt x="71446" y="0"/>
                    <a:pt x="59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52"/>
            <p:cNvSpPr/>
            <p:nvPr/>
          </p:nvSpPr>
          <p:spPr>
            <a:xfrm>
              <a:off x="1182450" y="565125"/>
              <a:ext cx="2744175" cy="4565175"/>
            </a:xfrm>
            <a:custGeom>
              <a:avLst/>
              <a:gdLst/>
              <a:ahLst/>
              <a:cxnLst/>
              <a:rect l="l" t="t" r="r" b="b"/>
              <a:pathLst>
                <a:path w="109767" h="182607" extrusionOk="0">
                  <a:moveTo>
                    <a:pt x="54900" y="6100"/>
                  </a:moveTo>
                  <a:cubicBezTo>
                    <a:pt x="61391" y="6100"/>
                    <a:pt x="66872" y="10276"/>
                    <a:pt x="68503" y="15886"/>
                  </a:cubicBezTo>
                  <a:cubicBezTo>
                    <a:pt x="64295" y="14288"/>
                    <a:pt x="59695" y="13407"/>
                    <a:pt x="54900" y="13407"/>
                  </a:cubicBezTo>
                  <a:cubicBezTo>
                    <a:pt x="50072" y="13407"/>
                    <a:pt x="45473" y="14288"/>
                    <a:pt x="41265" y="15886"/>
                  </a:cubicBezTo>
                  <a:cubicBezTo>
                    <a:pt x="42896" y="10276"/>
                    <a:pt x="48376" y="6100"/>
                    <a:pt x="54900" y="6100"/>
                  </a:cubicBezTo>
                  <a:close/>
                  <a:moveTo>
                    <a:pt x="54900" y="19540"/>
                  </a:moveTo>
                  <a:cubicBezTo>
                    <a:pt x="72123" y="19540"/>
                    <a:pt x="86150" y="32914"/>
                    <a:pt x="86150" y="49387"/>
                  </a:cubicBezTo>
                  <a:cubicBezTo>
                    <a:pt x="86150" y="51736"/>
                    <a:pt x="85856" y="54084"/>
                    <a:pt x="85269" y="56400"/>
                  </a:cubicBezTo>
                  <a:cubicBezTo>
                    <a:pt x="84486" y="56466"/>
                    <a:pt x="83638" y="56596"/>
                    <a:pt x="82888" y="56792"/>
                  </a:cubicBezTo>
                  <a:lnTo>
                    <a:pt x="80604" y="54900"/>
                  </a:lnTo>
                  <a:cubicBezTo>
                    <a:pt x="79529" y="54033"/>
                    <a:pt x="78235" y="53550"/>
                    <a:pt x="76897" y="53550"/>
                  </a:cubicBezTo>
                  <a:cubicBezTo>
                    <a:pt x="76774" y="53550"/>
                    <a:pt x="76650" y="53554"/>
                    <a:pt x="76527" y="53562"/>
                  </a:cubicBezTo>
                  <a:cubicBezTo>
                    <a:pt x="75820" y="53603"/>
                    <a:pt x="74655" y="53653"/>
                    <a:pt x="73148" y="53653"/>
                  </a:cubicBezTo>
                  <a:cubicBezTo>
                    <a:pt x="65065" y="53653"/>
                    <a:pt x="47140" y="52219"/>
                    <a:pt x="37187" y="40286"/>
                  </a:cubicBezTo>
                  <a:cubicBezTo>
                    <a:pt x="36587" y="39558"/>
                    <a:pt x="35722" y="39185"/>
                    <a:pt x="34848" y="39185"/>
                  </a:cubicBezTo>
                  <a:cubicBezTo>
                    <a:pt x="34156" y="39185"/>
                    <a:pt x="33458" y="39419"/>
                    <a:pt x="32882" y="39895"/>
                  </a:cubicBezTo>
                  <a:cubicBezTo>
                    <a:pt x="31577" y="41004"/>
                    <a:pt x="31414" y="42928"/>
                    <a:pt x="32490" y="44200"/>
                  </a:cubicBezTo>
                  <a:cubicBezTo>
                    <a:pt x="38329" y="51181"/>
                    <a:pt x="46876" y="55911"/>
                    <a:pt x="57901" y="58227"/>
                  </a:cubicBezTo>
                  <a:cubicBezTo>
                    <a:pt x="63787" y="59482"/>
                    <a:pt x="69227" y="59763"/>
                    <a:pt x="72981" y="59763"/>
                  </a:cubicBezTo>
                  <a:cubicBezTo>
                    <a:pt x="74594" y="59763"/>
                    <a:pt x="75896" y="59711"/>
                    <a:pt x="76788" y="59662"/>
                  </a:cubicBezTo>
                  <a:lnTo>
                    <a:pt x="80376" y="62631"/>
                  </a:lnTo>
                  <a:cubicBezTo>
                    <a:pt x="80932" y="63075"/>
                    <a:pt x="81614" y="63309"/>
                    <a:pt x="82302" y="63309"/>
                  </a:cubicBezTo>
                  <a:cubicBezTo>
                    <a:pt x="82826" y="63309"/>
                    <a:pt x="83354" y="63174"/>
                    <a:pt x="83834" y="62892"/>
                  </a:cubicBezTo>
                  <a:cubicBezTo>
                    <a:pt x="84251" y="62683"/>
                    <a:pt x="85441" y="62453"/>
                    <a:pt x="86301" y="62453"/>
                  </a:cubicBezTo>
                  <a:cubicBezTo>
                    <a:pt x="86517" y="62453"/>
                    <a:pt x="86711" y="62468"/>
                    <a:pt x="86868" y="62500"/>
                  </a:cubicBezTo>
                  <a:cubicBezTo>
                    <a:pt x="88074" y="62729"/>
                    <a:pt x="89020" y="63968"/>
                    <a:pt x="89020" y="65371"/>
                  </a:cubicBezTo>
                  <a:lnTo>
                    <a:pt x="89020" y="67589"/>
                  </a:lnTo>
                  <a:cubicBezTo>
                    <a:pt x="89020" y="69024"/>
                    <a:pt x="88140" y="70296"/>
                    <a:pt x="86965" y="70557"/>
                  </a:cubicBezTo>
                  <a:cubicBezTo>
                    <a:pt x="86774" y="70605"/>
                    <a:pt x="86583" y="70635"/>
                    <a:pt x="86392" y="70635"/>
                  </a:cubicBezTo>
                  <a:cubicBezTo>
                    <a:pt x="86322" y="70635"/>
                    <a:pt x="86252" y="70631"/>
                    <a:pt x="86182" y="70623"/>
                  </a:cubicBezTo>
                  <a:cubicBezTo>
                    <a:pt x="86057" y="70614"/>
                    <a:pt x="85931" y="70610"/>
                    <a:pt x="85806" y="70610"/>
                  </a:cubicBezTo>
                  <a:cubicBezTo>
                    <a:pt x="83016" y="70610"/>
                    <a:pt x="80484" y="72673"/>
                    <a:pt x="79985" y="75483"/>
                  </a:cubicBezTo>
                  <a:cubicBezTo>
                    <a:pt x="77767" y="87585"/>
                    <a:pt x="67198" y="96392"/>
                    <a:pt x="54900" y="96392"/>
                  </a:cubicBezTo>
                  <a:cubicBezTo>
                    <a:pt x="42570" y="96392"/>
                    <a:pt x="32001" y="87585"/>
                    <a:pt x="29783" y="75483"/>
                  </a:cubicBezTo>
                  <a:cubicBezTo>
                    <a:pt x="29283" y="72673"/>
                    <a:pt x="26751" y="70610"/>
                    <a:pt x="23961" y="70610"/>
                  </a:cubicBezTo>
                  <a:cubicBezTo>
                    <a:pt x="23836" y="70610"/>
                    <a:pt x="23711" y="70614"/>
                    <a:pt x="23585" y="70623"/>
                  </a:cubicBezTo>
                  <a:cubicBezTo>
                    <a:pt x="23515" y="70631"/>
                    <a:pt x="23445" y="70635"/>
                    <a:pt x="23375" y="70635"/>
                  </a:cubicBezTo>
                  <a:cubicBezTo>
                    <a:pt x="23184" y="70635"/>
                    <a:pt x="22993" y="70605"/>
                    <a:pt x="22802" y="70557"/>
                  </a:cubicBezTo>
                  <a:cubicBezTo>
                    <a:pt x="21628" y="70296"/>
                    <a:pt x="20747" y="69024"/>
                    <a:pt x="20747" y="67589"/>
                  </a:cubicBezTo>
                  <a:lnTo>
                    <a:pt x="20747" y="65403"/>
                  </a:lnTo>
                  <a:cubicBezTo>
                    <a:pt x="20747" y="63968"/>
                    <a:pt x="21693" y="62696"/>
                    <a:pt x="22900" y="62500"/>
                  </a:cubicBezTo>
                  <a:cubicBezTo>
                    <a:pt x="23073" y="62467"/>
                    <a:pt x="23246" y="62450"/>
                    <a:pt x="23416" y="62450"/>
                  </a:cubicBezTo>
                  <a:cubicBezTo>
                    <a:pt x="24236" y="62450"/>
                    <a:pt x="24996" y="62830"/>
                    <a:pt x="25510" y="63479"/>
                  </a:cubicBezTo>
                  <a:cubicBezTo>
                    <a:pt x="26097" y="64229"/>
                    <a:pt x="26847" y="64751"/>
                    <a:pt x="27695" y="65012"/>
                  </a:cubicBezTo>
                  <a:cubicBezTo>
                    <a:pt x="28096" y="65128"/>
                    <a:pt x="28514" y="65186"/>
                    <a:pt x="28932" y="65186"/>
                  </a:cubicBezTo>
                  <a:cubicBezTo>
                    <a:pt x="29805" y="65186"/>
                    <a:pt x="30675" y="64932"/>
                    <a:pt x="31381" y="64425"/>
                  </a:cubicBezTo>
                  <a:cubicBezTo>
                    <a:pt x="33273" y="63087"/>
                    <a:pt x="34937" y="61456"/>
                    <a:pt x="36339" y="59597"/>
                  </a:cubicBezTo>
                  <a:cubicBezTo>
                    <a:pt x="37351" y="58260"/>
                    <a:pt x="37090" y="56335"/>
                    <a:pt x="35720" y="55324"/>
                  </a:cubicBezTo>
                  <a:cubicBezTo>
                    <a:pt x="35171" y="54909"/>
                    <a:pt x="34523" y="54708"/>
                    <a:pt x="33880" y="54708"/>
                  </a:cubicBezTo>
                  <a:cubicBezTo>
                    <a:pt x="32956" y="54708"/>
                    <a:pt x="32043" y="55122"/>
                    <a:pt x="31446" y="55911"/>
                  </a:cubicBezTo>
                  <a:cubicBezTo>
                    <a:pt x="30761" y="56857"/>
                    <a:pt x="29978" y="57705"/>
                    <a:pt x="29098" y="58423"/>
                  </a:cubicBezTo>
                  <a:cubicBezTo>
                    <a:pt x="27793" y="57314"/>
                    <a:pt x="26195" y="56629"/>
                    <a:pt x="24498" y="56400"/>
                  </a:cubicBezTo>
                  <a:cubicBezTo>
                    <a:pt x="23911" y="54084"/>
                    <a:pt x="23618" y="51736"/>
                    <a:pt x="23618" y="49387"/>
                  </a:cubicBezTo>
                  <a:cubicBezTo>
                    <a:pt x="23618" y="32914"/>
                    <a:pt x="37644" y="19540"/>
                    <a:pt x="54900" y="19540"/>
                  </a:cubicBezTo>
                  <a:close/>
                  <a:moveTo>
                    <a:pt x="66121" y="100437"/>
                  </a:moveTo>
                  <a:lnTo>
                    <a:pt x="66121" y="106765"/>
                  </a:lnTo>
                  <a:lnTo>
                    <a:pt x="54900" y="118019"/>
                  </a:lnTo>
                  <a:lnTo>
                    <a:pt x="43646" y="106765"/>
                  </a:lnTo>
                  <a:lnTo>
                    <a:pt x="43646" y="100437"/>
                  </a:lnTo>
                  <a:cubicBezTo>
                    <a:pt x="47137" y="101775"/>
                    <a:pt x="50953" y="102492"/>
                    <a:pt x="54900" y="102492"/>
                  </a:cubicBezTo>
                  <a:cubicBezTo>
                    <a:pt x="58814" y="102492"/>
                    <a:pt x="62631" y="101775"/>
                    <a:pt x="66121" y="100437"/>
                  </a:cubicBezTo>
                  <a:close/>
                  <a:moveTo>
                    <a:pt x="37709" y="109505"/>
                  </a:moveTo>
                  <a:lnTo>
                    <a:pt x="50366" y="122162"/>
                  </a:lnTo>
                  <a:lnTo>
                    <a:pt x="42211" y="129143"/>
                  </a:lnTo>
                  <a:lnTo>
                    <a:pt x="33012" y="114203"/>
                  </a:lnTo>
                  <a:lnTo>
                    <a:pt x="37709" y="109505"/>
                  </a:lnTo>
                  <a:close/>
                  <a:moveTo>
                    <a:pt x="72058" y="109505"/>
                  </a:moveTo>
                  <a:lnTo>
                    <a:pt x="76755" y="114203"/>
                  </a:lnTo>
                  <a:lnTo>
                    <a:pt x="67557" y="129143"/>
                  </a:lnTo>
                  <a:lnTo>
                    <a:pt x="59402" y="122162"/>
                  </a:lnTo>
                  <a:lnTo>
                    <a:pt x="72058" y="109505"/>
                  </a:lnTo>
                  <a:close/>
                  <a:moveTo>
                    <a:pt x="54867" y="1"/>
                  </a:moveTo>
                  <a:cubicBezTo>
                    <a:pt x="43809" y="1"/>
                    <a:pt x="34774" y="8580"/>
                    <a:pt x="34676" y="19148"/>
                  </a:cubicBezTo>
                  <a:cubicBezTo>
                    <a:pt x="24335" y="25542"/>
                    <a:pt x="17485" y="36698"/>
                    <a:pt x="17485" y="49387"/>
                  </a:cubicBezTo>
                  <a:cubicBezTo>
                    <a:pt x="17485" y="52225"/>
                    <a:pt x="17844" y="55063"/>
                    <a:pt x="18529" y="57836"/>
                  </a:cubicBezTo>
                  <a:cubicBezTo>
                    <a:pt x="16148" y="59434"/>
                    <a:pt x="14647" y="62239"/>
                    <a:pt x="14647" y="65403"/>
                  </a:cubicBezTo>
                  <a:lnTo>
                    <a:pt x="14647" y="67589"/>
                  </a:lnTo>
                  <a:cubicBezTo>
                    <a:pt x="14647" y="71830"/>
                    <a:pt x="17485" y="75581"/>
                    <a:pt x="21399" y="76527"/>
                  </a:cubicBezTo>
                  <a:cubicBezTo>
                    <a:pt x="22081" y="76669"/>
                    <a:pt x="22788" y="76761"/>
                    <a:pt x="23497" y="76761"/>
                  </a:cubicBezTo>
                  <a:cubicBezTo>
                    <a:pt x="23603" y="76761"/>
                    <a:pt x="23708" y="76759"/>
                    <a:pt x="23813" y="76755"/>
                  </a:cubicBezTo>
                  <a:cubicBezTo>
                    <a:pt x="25444" y="85432"/>
                    <a:pt x="30533" y="92706"/>
                    <a:pt x="37514" y="97306"/>
                  </a:cubicBezTo>
                  <a:lnTo>
                    <a:pt x="37514" y="102133"/>
                  </a:lnTo>
                  <a:cubicBezTo>
                    <a:pt x="36796" y="102166"/>
                    <a:pt x="36111" y="102460"/>
                    <a:pt x="35556" y="103014"/>
                  </a:cubicBezTo>
                  <a:lnTo>
                    <a:pt x="27401" y="111169"/>
                  </a:lnTo>
                  <a:lnTo>
                    <a:pt x="12462" y="117693"/>
                  </a:lnTo>
                  <a:cubicBezTo>
                    <a:pt x="4861" y="120988"/>
                    <a:pt x="1" y="128784"/>
                    <a:pt x="360" y="137069"/>
                  </a:cubicBezTo>
                  <a:lnTo>
                    <a:pt x="2154" y="179671"/>
                  </a:lnTo>
                  <a:cubicBezTo>
                    <a:pt x="2219" y="181334"/>
                    <a:pt x="3589" y="182607"/>
                    <a:pt x="5220" y="182607"/>
                  </a:cubicBezTo>
                  <a:lnTo>
                    <a:pt x="5350" y="182607"/>
                  </a:lnTo>
                  <a:cubicBezTo>
                    <a:pt x="7014" y="182541"/>
                    <a:pt x="8319" y="181106"/>
                    <a:pt x="8254" y="179410"/>
                  </a:cubicBezTo>
                  <a:lnTo>
                    <a:pt x="6460" y="136808"/>
                  </a:lnTo>
                  <a:cubicBezTo>
                    <a:pt x="6329" y="134068"/>
                    <a:pt x="7047" y="131393"/>
                    <a:pt x="8384" y="129110"/>
                  </a:cubicBezTo>
                  <a:lnTo>
                    <a:pt x="16409" y="138733"/>
                  </a:lnTo>
                  <a:cubicBezTo>
                    <a:pt x="18953" y="141799"/>
                    <a:pt x="20356" y="145648"/>
                    <a:pt x="20356" y="149595"/>
                  </a:cubicBezTo>
                  <a:lnTo>
                    <a:pt x="20356" y="179540"/>
                  </a:lnTo>
                  <a:cubicBezTo>
                    <a:pt x="20356" y="181237"/>
                    <a:pt x="21726" y="182607"/>
                    <a:pt x="23422" y="182607"/>
                  </a:cubicBezTo>
                  <a:cubicBezTo>
                    <a:pt x="25085" y="182607"/>
                    <a:pt x="26456" y="181237"/>
                    <a:pt x="26456" y="179540"/>
                  </a:cubicBezTo>
                  <a:lnTo>
                    <a:pt x="26456" y="149595"/>
                  </a:lnTo>
                  <a:cubicBezTo>
                    <a:pt x="26456" y="144213"/>
                    <a:pt x="24564" y="138961"/>
                    <a:pt x="21106" y="134818"/>
                  </a:cubicBezTo>
                  <a:lnTo>
                    <a:pt x="12592" y="124608"/>
                  </a:lnTo>
                  <a:cubicBezTo>
                    <a:pt x="13310" y="124087"/>
                    <a:pt x="14093" y="123662"/>
                    <a:pt x="14908" y="123304"/>
                  </a:cubicBezTo>
                  <a:lnTo>
                    <a:pt x="27923" y="117595"/>
                  </a:lnTo>
                  <a:lnTo>
                    <a:pt x="37122" y="132535"/>
                  </a:lnTo>
                  <a:cubicBezTo>
                    <a:pt x="38036" y="134003"/>
                    <a:pt x="39536" y="135014"/>
                    <a:pt x="41232" y="135275"/>
                  </a:cubicBezTo>
                  <a:cubicBezTo>
                    <a:pt x="41559" y="135340"/>
                    <a:pt x="41852" y="135340"/>
                    <a:pt x="42146" y="135340"/>
                  </a:cubicBezTo>
                  <a:cubicBezTo>
                    <a:pt x="43548" y="135340"/>
                    <a:pt x="44918" y="134851"/>
                    <a:pt x="45995" y="133938"/>
                  </a:cubicBezTo>
                  <a:lnTo>
                    <a:pt x="51834" y="128947"/>
                  </a:lnTo>
                  <a:lnTo>
                    <a:pt x="51834" y="179540"/>
                  </a:lnTo>
                  <a:cubicBezTo>
                    <a:pt x="51834" y="181237"/>
                    <a:pt x="53204" y="182607"/>
                    <a:pt x="54900" y="182607"/>
                  </a:cubicBezTo>
                  <a:cubicBezTo>
                    <a:pt x="56564" y="182607"/>
                    <a:pt x="57934" y="181237"/>
                    <a:pt x="57934" y="179540"/>
                  </a:cubicBezTo>
                  <a:lnTo>
                    <a:pt x="57934" y="128947"/>
                  </a:lnTo>
                  <a:lnTo>
                    <a:pt x="63773" y="133938"/>
                  </a:lnTo>
                  <a:cubicBezTo>
                    <a:pt x="64849" y="134851"/>
                    <a:pt x="66219" y="135340"/>
                    <a:pt x="67622" y="135340"/>
                  </a:cubicBezTo>
                  <a:cubicBezTo>
                    <a:pt x="67915" y="135340"/>
                    <a:pt x="68209" y="135340"/>
                    <a:pt x="68535" y="135275"/>
                  </a:cubicBezTo>
                  <a:cubicBezTo>
                    <a:pt x="70231" y="135014"/>
                    <a:pt x="71732" y="134003"/>
                    <a:pt x="72645" y="132535"/>
                  </a:cubicBezTo>
                  <a:lnTo>
                    <a:pt x="81844" y="117595"/>
                  </a:lnTo>
                  <a:lnTo>
                    <a:pt x="94859" y="123304"/>
                  </a:lnTo>
                  <a:cubicBezTo>
                    <a:pt x="95675" y="123662"/>
                    <a:pt x="96458" y="124087"/>
                    <a:pt x="97175" y="124608"/>
                  </a:cubicBezTo>
                  <a:lnTo>
                    <a:pt x="88662" y="134818"/>
                  </a:lnTo>
                  <a:cubicBezTo>
                    <a:pt x="85204" y="138961"/>
                    <a:pt x="83312" y="144213"/>
                    <a:pt x="83312" y="149595"/>
                  </a:cubicBezTo>
                  <a:lnTo>
                    <a:pt x="83312" y="179540"/>
                  </a:lnTo>
                  <a:cubicBezTo>
                    <a:pt x="83312" y="181237"/>
                    <a:pt x="84682" y="182607"/>
                    <a:pt x="86346" y="182607"/>
                  </a:cubicBezTo>
                  <a:cubicBezTo>
                    <a:pt x="88042" y="182607"/>
                    <a:pt x="89412" y="181237"/>
                    <a:pt x="89412" y="179540"/>
                  </a:cubicBezTo>
                  <a:lnTo>
                    <a:pt x="89412" y="149595"/>
                  </a:lnTo>
                  <a:cubicBezTo>
                    <a:pt x="89412" y="145648"/>
                    <a:pt x="90815" y="141799"/>
                    <a:pt x="93359" y="138733"/>
                  </a:cubicBezTo>
                  <a:lnTo>
                    <a:pt x="101383" y="129110"/>
                  </a:lnTo>
                  <a:cubicBezTo>
                    <a:pt x="102721" y="131393"/>
                    <a:pt x="103438" y="134068"/>
                    <a:pt x="103308" y="136808"/>
                  </a:cubicBezTo>
                  <a:lnTo>
                    <a:pt x="101514" y="179410"/>
                  </a:lnTo>
                  <a:cubicBezTo>
                    <a:pt x="101449" y="181106"/>
                    <a:pt x="102753" y="182541"/>
                    <a:pt x="104450" y="182607"/>
                  </a:cubicBezTo>
                  <a:lnTo>
                    <a:pt x="104580" y="182607"/>
                  </a:lnTo>
                  <a:cubicBezTo>
                    <a:pt x="106178" y="182607"/>
                    <a:pt x="107548" y="181334"/>
                    <a:pt x="107614" y="179671"/>
                  </a:cubicBezTo>
                  <a:lnTo>
                    <a:pt x="109440" y="137069"/>
                  </a:lnTo>
                  <a:cubicBezTo>
                    <a:pt x="109767" y="128784"/>
                    <a:pt x="104906" y="120988"/>
                    <a:pt x="97306" y="117693"/>
                  </a:cubicBezTo>
                  <a:lnTo>
                    <a:pt x="82366" y="111169"/>
                  </a:lnTo>
                  <a:lnTo>
                    <a:pt x="74211" y="103014"/>
                  </a:lnTo>
                  <a:cubicBezTo>
                    <a:pt x="73656" y="102460"/>
                    <a:pt x="72971" y="102166"/>
                    <a:pt x="72254" y="102133"/>
                  </a:cubicBezTo>
                  <a:lnTo>
                    <a:pt x="72254" y="97306"/>
                  </a:lnTo>
                  <a:cubicBezTo>
                    <a:pt x="79234" y="92706"/>
                    <a:pt x="84323" y="85432"/>
                    <a:pt x="85954" y="76755"/>
                  </a:cubicBezTo>
                  <a:cubicBezTo>
                    <a:pt x="86059" y="76759"/>
                    <a:pt x="86165" y="76761"/>
                    <a:pt x="86270" y="76761"/>
                  </a:cubicBezTo>
                  <a:cubicBezTo>
                    <a:pt x="86980" y="76761"/>
                    <a:pt x="87686" y="76669"/>
                    <a:pt x="88368" y="76527"/>
                  </a:cubicBezTo>
                  <a:cubicBezTo>
                    <a:pt x="92282" y="75581"/>
                    <a:pt x="95120" y="71830"/>
                    <a:pt x="95120" y="67589"/>
                  </a:cubicBezTo>
                  <a:lnTo>
                    <a:pt x="95120" y="65371"/>
                  </a:lnTo>
                  <a:cubicBezTo>
                    <a:pt x="95120" y="62272"/>
                    <a:pt x="93587" y="59467"/>
                    <a:pt x="91206" y="57836"/>
                  </a:cubicBezTo>
                  <a:cubicBezTo>
                    <a:pt x="91924" y="55063"/>
                    <a:pt x="92282" y="52225"/>
                    <a:pt x="92282" y="49387"/>
                  </a:cubicBezTo>
                  <a:cubicBezTo>
                    <a:pt x="92282" y="36698"/>
                    <a:pt x="85432" y="25542"/>
                    <a:pt x="75092" y="19148"/>
                  </a:cubicBezTo>
                  <a:cubicBezTo>
                    <a:pt x="74994" y="8580"/>
                    <a:pt x="65958" y="1"/>
                    <a:pt x="548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2"/>
            <p:cNvSpPr/>
            <p:nvPr/>
          </p:nvSpPr>
          <p:spPr>
            <a:xfrm>
              <a:off x="1977575" y="4262600"/>
              <a:ext cx="367000" cy="152500"/>
            </a:xfrm>
            <a:custGeom>
              <a:avLst/>
              <a:gdLst/>
              <a:ahLst/>
              <a:cxnLst/>
              <a:rect l="l" t="t" r="r" b="b"/>
              <a:pathLst>
                <a:path w="14680" h="6100" extrusionOk="0">
                  <a:moveTo>
                    <a:pt x="3066" y="0"/>
                  </a:moveTo>
                  <a:cubicBezTo>
                    <a:pt x="1370" y="0"/>
                    <a:pt x="0" y="1370"/>
                    <a:pt x="0" y="3034"/>
                  </a:cubicBezTo>
                  <a:cubicBezTo>
                    <a:pt x="0" y="4730"/>
                    <a:pt x="1370" y="6100"/>
                    <a:pt x="3066" y="6100"/>
                  </a:cubicBezTo>
                  <a:lnTo>
                    <a:pt x="11645" y="6100"/>
                  </a:lnTo>
                  <a:cubicBezTo>
                    <a:pt x="13309" y="6100"/>
                    <a:pt x="14679" y="4730"/>
                    <a:pt x="14679" y="3034"/>
                  </a:cubicBezTo>
                  <a:cubicBezTo>
                    <a:pt x="14679" y="1370"/>
                    <a:pt x="13309" y="0"/>
                    <a:pt x="116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247;p52"/>
          <p:cNvGrpSpPr/>
          <p:nvPr/>
        </p:nvGrpSpPr>
        <p:grpSpPr>
          <a:xfrm>
            <a:off x="4181640" y="1920726"/>
            <a:ext cx="937769" cy="915970"/>
            <a:chOff x="1346375" y="238125"/>
            <a:chExt cx="4899525" cy="5219200"/>
          </a:xfrm>
        </p:grpSpPr>
        <p:sp>
          <p:nvSpPr>
            <p:cNvPr id="248" name="Google Shape;248;p52"/>
            <p:cNvSpPr/>
            <p:nvPr/>
          </p:nvSpPr>
          <p:spPr>
            <a:xfrm>
              <a:off x="2181450" y="4177775"/>
              <a:ext cx="453425" cy="152525"/>
            </a:xfrm>
            <a:custGeom>
              <a:avLst/>
              <a:gdLst/>
              <a:ahLst/>
              <a:cxnLst/>
              <a:rect l="l" t="t" r="r" b="b"/>
              <a:pathLst>
                <a:path w="18137" h="6101" extrusionOk="0">
                  <a:moveTo>
                    <a:pt x="3034" y="1"/>
                  </a:moveTo>
                  <a:cubicBezTo>
                    <a:pt x="1370" y="1"/>
                    <a:pt x="0" y="1371"/>
                    <a:pt x="0" y="3034"/>
                  </a:cubicBezTo>
                  <a:cubicBezTo>
                    <a:pt x="0" y="4730"/>
                    <a:pt x="1370" y="6100"/>
                    <a:pt x="3034" y="6100"/>
                  </a:cubicBezTo>
                  <a:lnTo>
                    <a:pt x="15071" y="6100"/>
                  </a:lnTo>
                  <a:cubicBezTo>
                    <a:pt x="16767" y="6100"/>
                    <a:pt x="18137" y="4730"/>
                    <a:pt x="18137" y="3034"/>
                  </a:cubicBezTo>
                  <a:cubicBezTo>
                    <a:pt x="18137" y="1371"/>
                    <a:pt x="16767" y="1"/>
                    <a:pt x="150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52"/>
            <p:cNvSpPr/>
            <p:nvPr/>
          </p:nvSpPr>
          <p:spPr>
            <a:xfrm>
              <a:off x="1346375" y="646650"/>
              <a:ext cx="3324800" cy="4810675"/>
            </a:xfrm>
            <a:custGeom>
              <a:avLst/>
              <a:gdLst/>
              <a:ahLst/>
              <a:cxnLst/>
              <a:rect l="l" t="t" r="r" b="b"/>
              <a:pathLst>
                <a:path w="132992" h="192427" extrusionOk="0">
                  <a:moveTo>
                    <a:pt x="69836" y="6115"/>
                  </a:moveTo>
                  <a:cubicBezTo>
                    <a:pt x="80734" y="6115"/>
                    <a:pt x="89188" y="9251"/>
                    <a:pt x="94402" y="15300"/>
                  </a:cubicBezTo>
                  <a:cubicBezTo>
                    <a:pt x="100209" y="22020"/>
                    <a:pt x="102133" y="32295"/>
                    <a:pt x="100013" y="45180"/>
                  </a:cubicBezTo>
                  <a:cubicBezTo>
                    <a:pt x="99859" y="45175"/>
                    <a:pt x="99704" y="45172"/>
                    <a:pt x="99547" y="45172"/>
                  </a:cubicBezTo>
                  <a:cubicBezTo>
                    <a:pt x="98739" y="45172"/>
                    <a:pt x="97892" y="45244"/>
                    <a:pt x="97044" y="45408"/>
                  </a:cubicBezTo>
                  <a:lnTo>
                    <a:pt x="93978" y="38036"/>
                  </a:lnTo>
                  <a:cubicBezTo>
                    <a:pt x="93489" y="36869"/>
                    <a:pt x="92345" y="36153"/>
                    <a:pt x="91129" y="36153"/>
                  </a:cubicBezTo>
                  <a:cubicBezTo>
                    <a:pt x="90884" y="36153"/>
                    <a:pt x="90636" y="36182"/>
                    <a:pt x="90390" y="36242"/>
                  </a:cubicBezTo>
                  <a:cubicBezTo>
                    <a:pt x="90245" y="36291"/>
                    <a:pt x="82913" y="38163"/>
                    <a:pt x="74018" y="38163"/>
                  </a:cubicBezTo>
                  <a:cubicBezTo>
                    <a:pt x="64914" y="38163"/>
                    <a:pt x="54173" y="36202"/>
                    <a:pt x="47821" y="28316"/>
                  </a:cubicBezTo>
                  <a:cubicBezTo>
                    <a:pt x="47225" y="27570"/>
                    <a:pt x="46341" y="27176"/>
                    <a:pt x="45449" y="27176"/>
                  </a:cubicBezTo>
                  <a:cubicBezTo>
                    <a:pt x="44780" y="27176"/>
                    <a:pt x="44107" y="27398"/>
                    <a:pt x="43548" y="27859"/>
                  </a:cubicBezTo>
                  <a:cubicBezTo>
                    <a:pt x="42211" y="28903"/>
                    <a:pt x="42015" y="30827"/>
                    <a:pt x="43059" y="32132"/>
                  </a:cubicBezTo>
                  <a:cubicBezTo>
                    <a:pt x="50920" y="41928"/>
                    <a:pt x="63589" y="44314"/>
                    <a:pt x="74062" y="44314"/>
                  </a:cubicBezTo>
                  <a:cubicBezTo>
                    <a:pt x="80537" y="44314"/>
                    <a:pt x="86173" y="43402"/>
                    <a:pt x="89314" y="42766"/>
                  </a:cubicBezTo>
                  <a:lnTo>
                    <a:pt x="91695" y="48475"/>
                  </a:lnTo>
                  <a:cubicBezTo>
                    <a:pt x="92513" y="50439"/>
                    <a:pt x="94405" y="51651"/>
                    <a:pt x="96433" y="51651"/>
                  </a:cubicBezTo>
                  <a:cubicBezTo>
                    <a:pt x="96830" y="51651"/>
                    <a:pt x="97232" y="51604"/>
                    <a:pt x="97632" y="51508"/>
                  </a:cubicBezTo>
                  <a:cubicBezTo>
                    <a:pt x="98272" y="51359"/>
                    <a:pt x="98941" y="51293"/>
                    <a:pt x="99455" y="51293"/>
                  </a:cubicBezTo>
                  <a:cubicBezTo>
                    <a:pt x="99725" y="51293"/>
                    <a:pt x="99953" y="51311"/>
                    <a:pt x="100111" y="51345"/>
                  </a:cubicBezTo>
                  <a:cubicBezTo>
                    <a:pt x="101481" y="51606"/>
                    <a:pt x="102492" y="52976"/>
                    <a:pt x="102492" y="54509"/>
                  </a:cubicBezTo>
                  <a:lnTo>
                    <a:pt x="102492" y="56858"/>
                  </a:lnTo>
                  <a:cubicBezTo>
                    <a:pt x="102492" y="58456"/>
                    <a:pt x="101481" y="59859"/>
                    <a:pt x="100143" y="60120"/>
                  </a:cubicBezTo>
                  <a:cubicBezTo>
                    <a:pt x="99952" y="60168"/>
                    <a:pt x="99761" y="60198"/>
                    <a:pt x="99570" y="60198"/>
                  </a:cubicBezTo>
                  <a:cubicBezTo>
                    <a:pt x="99500" y="60198"/>
                    <a:pt x="99430" y="60194"/>
                    <a:pt x="99361" y="60185"/>
                  </a:cubicBezTo>
                  <a:cubicBezTo>
                    <a:pt x="99216" y="60174"/>
                    <a:pt x="99073" y="60169"/>
                    <a:pt x="98930" y="60169"/>
                  </a:cubicBezTo>
                  <a:cubicBezTo>
                    <a:pt x="96095" y="60169"/>
                    <a:pt x="93528" y="62288"/>
                    <a:pt x="93000" y="65176"/>
                  </a:cubicBezTo>
                  <a:cubicBezTo>
                    <a:pt x="90651" y="77963"/>
                    <a:pt x="79495" y="87227"/>
                    <a:pt x="66512" y="87227"/>
                  </a:cubicBezTo>
                  <a:cubicBezTo>
                    <a:pt x="53497" y="87227"/>
                    <a:pt x="42341" y="77963"/>
                    <a:pt x="39992" y="65176"/>
                  </a:cubicBezTo>
                  <a:cubicBezTo>
                    <a:pt x="39464" y="62288"/>
                    <a:pt x="36897" y="60169"/>
                    <a:pt x="34062" y="60169"/>
                  </a:cubicBezTo>
                  <a:cubicBezTo>
                    <a:pt x="33919" y="60169"/>
                    <a:pt x="33776" y="60174"/>
                    <a:pt x="33631" y="60185"/>
                  </a:cubicBezTo>
                  <a:cubicBezTo>
                    <a:pt x="33562" y="60194"/>
                    <a:pt x="33492" y="60198"/>
                    <a:pt x="33422" y="60198"/>
                  </a:cubicBezTo>
                  <a:cubicBezTo>
                    <a:pt x="33231" y="60198"/>
                    <a:pt x="33040" y="60168"/>
                    <a:pt x="32849" y="60120"/>
                  </a:cubicBezTo>
                  <a:cubicBezTo>
                    <a:pt x="31511" y="59859"/>
                    <a:pt x="30500" y="58456"/>
                    <a:pt x="30500" y="56858"/>
                  </a:cubicBezTo>
                  <a:lnTo>
                    <a:pt x="30500" y="54542"/>
                  </a:lnTo>
                  <a:cubicBezTo>
                    <a:pt x="30500" y="52976"/>
                    <a:pt x="31544" y="51574"/>
                    <a:pt x="32881" y="51345"/>
                  </a:cubicBezTo>
                  <a:cubicBezTo>
                    <a:pt x="33073" y="51312"/>
                    <a:pt x="33264" y="51296"/>
                    <a:pt x="33450" y="51296"/>
                  </a:cubicBezTo>
                  <a:cubicBezTo>
                    <a:pt x="34374" y="51296"/>
                    <a:pt x="35215" y="51695"/>
                    <a:pt x="35784" y="52454"/>
                  </a:cubicBezTo>
                  <a:cubicBezTo>
                    <a:pt x="36339" y="53205"/>
                    <a:pt x="37122" y="53726"/>
                    <a:pt x="37970" y="53987"/>
                  </a:cubicBezTo>
                  <a:cubicBezTo>
                    <a:pt x="38379" y="54113"/>
                    <a:pt x="38801" y="54175"/>
                    <a:pt x="39221" y="54175"/>
                  </a:cubicBezTo>
                  <a:cubicBezTo>
                    <a:pt x="40110" y="54175"/>
                    <a:pt x="40991" y="53899"/>
                    <a:pt x="41721" y="53368"/>
                  </a:cubicBezTo>
                  <a:cubicBezTo>
                    <a:pt x="44200" y="51639"/>
                    <a:pt x="46321" y="49388"/>
                    <a:pt x="47984" y="46778"/>
                  </a:cubicBezTo>
                  <a:cubicBezTo>
                    <a:pt x="48898" y="45343"/>
                    <a:pt x="48474" y="43451"/>
                    <a:pt x="47038" y="42538"/>
                  </a:cubicBezTo>
                  <a:cubicBezTo>
                    <a:pt x="46531" y="42227"/>
                    <a:pt x="45968" y="42079"/>
                    <a:pt x="45412" y="42079"/>
                  </a:cubicBezTo>
                  <a:cubicBezTo>
                    <a:pt x="44393" y="42079"/>
                    <a:pt x="43400" y="42576"/>
                    <a:pt x="42830" y="43484"/>
                  </a:cubicBezTo>
                  <a:cubicBezTo>
                    <a:pt x="41884" y="44984"/>
                    <a:pt x="40743" y="46322"/>
                    <a:pt x="39438" y="47431"/>
                  </a:cubicBezTo>
                  <a:cubicBezTo>
                    <a:pt x="38394" y="46517"/>
                    <a:pt x="37154" y="45865"/>
                    <a:pt x="35850" y="45506"/>
                  </a:cubicBezTo>
                  <a:cubicBezTo>
                    <a:pt x="35002" y="42407"/>
                    <a:pt x="33501" y="35525"/>
                    <a:pt x="33501" y="27207"/>
                  </a:cubicBezTo>
                  <a:cubicBezTo>
                    <a:pt x="33501" y="22216"/>
                    <a:pt x="35034" y="18725"/>
                    <a:pt x="38068" y="16768"/>
                  </a:cubicBezTo>
                  <a:cubicBezTo>
                    <a:pt x="40449" y="15300"/>
                    <a:pt x="42961" y="15235"/>
                    <a:pt x="42961" y="15235"/>
                  </a:cubicBezTo>
                  <a:cubicBezTo>
                    <a:pt x="43744" y="15235"/>
                    <a:pt x="44494" y="14909"/>
                    <a:pt x="45081" y="14387"/>
                  </a:cubicBezTo>
                  <a:cubicBezTo>
                    <a:pt x="45146" y="14289"/>
                    <a:pt x="52942" y="6950"/>
                    <a:pt x="66675" y="6199"/>
                  </a:cubicBezTo>
                  <a:cubicBezTo>
                    <a:pt x="67750" y="6143"/>
                    <a:pt x="68804" y="6115"/>
                    <a:pt x="69836" y="6115"/>
                  </a:cubicBezTo>
                  <a:close/>
                  <a:moveTo>
                    <a:pt x="84486" y="88043"/>
                  </a:moveTo>
                  <a:lnTo>
                    <a:pt x="84486" y="94534"/>
                  </a:lnTo>
                  <a:lnTo>
                    <a:pt x="66512" y="110289"/>
                  </a:lnTo>
                  <a:lnTo>
                    <a:pt x="48506" y="94534"/>
                  </a:lnTo>
                  <a:lnTo>
                    <a:pt x="48506" y="88043"/>
                  </a:lnTo>
                  <a:cubicBezTo>
                    <a:pt x="53725" y="91402"/>
                    <a:pt x="59923" y="93360"/>
                    <a:pt x="66512" y="93360"/>
                  </a:cubicBezTo>
                  <a:cubicBezTo>
                    <a:pt x="73069" y="93360"/>
                    <a:pt x="79267" y="91402"/>
                    <a:pt x="84486" y="88043"/>
                  </a:cubicBezTo>
                  <a:close/>
                  <a:moveTo>
                    <a:pt x="42602" y="97502"/>
                  </a:moveTo>
                  <a:lnTo>
                    <a:pt x="62011" y="114497"/>
                  </a:lnTo>
                  <a:lnTo>
                    <a:pt x="54508" y="122032"/>
                  </a:lnTo>
                  <a:cubicBezTo>
                    <a:pt x="53915" y="122596"/>
                    <a:pt x="53161" y="122890"/>
                    <a:pt x="52367" y="122890"/>
                  </a:cubicBezTo>
                  <a:cubicBezTo>
                    <a:pt x="52287" y="122890"/>
                    <a:pt x="52207" y="122887"/>
                    <a:pt x="52127" y="122881"/>
                  </a:cubicBezTo>
                  <a:cubicBezTo>
                    <a:pt x="51246" y="122783"/>
                    <a:pt x="50431" y="122293"/>
                    <a:pt x="49941" y="121576"/>
                  </a:cubicBezTo>
                  <a:lnTo>
                    <a:pt x="37383" y="102722"/>
                  </a:lnTo>
                  <a:lnTo>
                    <a:pt x="42602" y="97502"/>
                  </a:lnTo>
                  <a:close/>
                  <a:moveTo>
                    <a:pt x="90390" y="97502"/>
                  </a:moveTo>
                  <a:lnTo>
                    <a:pt x="95609" y="102722"/>
                  </a:lnTo>
                  <a:lnTo>
                    <a:pt x="83051" y="121576"/>
                  </a:lnTo>
                  <a:cubicBezTo>
                    <a:pt x="82561" y="122293"/>
                    <a:pt x="81746" y="122783"/>
                    <a:pt x="80865" y="122881"/>
                  </a:cubicBezTo>
                  <a:cubicBezTo>
                    <a:pt x="80785" y="122887"/>
                    <a:pt x="80705" y="122890"/>
                    <a:pt x="80625" y="122890"/>
                  </a:cubicBezTo>
                  <a:cubicBezTo>
                    <a:pt x="79831" y="122890"/>
                    <a:pt x="79077" y="122596"/>
                    <a:pt x="78484" y="122032"/>
                  </a:cubicBezTo>
                  <a:lnTo>
                    <a:pt x="70981" y="114497"/>
                  </a:lnTo>
                  <a:lnTo>
                    <a:pt x="90390" y="97502"/>
                  </a:lnTo>
                  <a:close/>
                  <a:moveTo>
                    <a:pt x="66512" y="118673"/>
                  </a:moveTo>
                  <a:lnTo>
                    <a:pt x="69513" y="121674"/>
                  </a:lnTo>
                  <a:lnTo>
                    <a:pt x="69709" y="126306"/>
                  </a:lnTo>
                  <a:lnTo>
                    <a:pt x="63283" y="126306"/>
                  </a:lnTo>
                  <a:lnTo>
                    <a:pt x="63479" y="121674"/>
                  </a:lnTo>
                  <a:lnTo>
                    <a:pt x="66512" y="118673"/>
                  </a:lnTo>
                  <a:close/>
                  <a:moveTo>
                    <a:pt x="69887" y="1"/>
                  </a:moveTo>
                  <a:cubicBezTo>
                    <a:pt x="68719" y="1"/>
                    <a:pt x="67529" y="33"/>
                    <a:pt x="66317" y="99"/>
                  </a:cubicBezTo>
                  <a:cubicBezTo>
                    <a:pt x="52942" y="817"/>
                    <a:pt x="44331" y="7015"/>
                    <a:pt x="41689" y="9233"/>
                  </a:cubicBezTo>
                  <a:cubicBezTo>
                    <a:pt x="37970" y="9690"/>
                    <a:pt x="27368" y="12364"/>
                    <a:pt x="27368" y="27207"/>
                  </a:cubicBezTo>
                  <a:cubicBezTo>
                    <a:pt x="27368" y="35394"/>
                    <a:pt x="28706" y="42212"/>
                    <a:pt x="29652" y="45996"/>
                  </a:cubicBezTo>
                  <a:cubicBezTo>
                    <a:pt x="26488" y="47463"/>
                    <a:pt x="24367" y="50758"/>
                    <a:pt x="24367" y="54542"/>
                  </a:cubicBezTo>
                  <a:lnTo>
                    <a:pt x="24367" y="56858"/>
                  </a:lnTo>
                  <a:cubicBezTo>
                    <a:pt x="24367" y="61360"/>
                    <a:pt x="27434" y="65274"/>
                    <a:pt x="31642" y="66122"/>
                  </a:cubicBezTo>
                  <a:cubicBezTo>
                    <a:pt x="32198" y="66243"/>
                    <a:pt x="32772" y="66310"/>
                    <a:pt x="33351" y="66310"/>
                  </a:cubicBezTo>
                  <a:cubicBezTo>
                    <a:pt x="33553" y="66310"/>
                    <a:pt x="33755" y="66302"/>
                    <a:pt x="33958" y="66285"/>
                  </a:cubicBezTo>
                  <a:cubicBezTo>
                    <a:pt x="33958" y="66285"/>
                    <a:pt x="33958" y="66318"/>
                    <a:pt x="33990" y="66318"/>
                  </a:cubicBezTo>
                  <a:cubicBezTo>
                    <a:pt x="35165" y="72744"/>
                    <a:pt x="38166" y="78452"/>
                    <a:pt x="42406" y="82954"/>
                  </a:cubicBezTo>
                  <a:lnTo>
                    <a:pt x="42406" y="90261"/>
                  </a:lnTo>
                  <a:cubicBezTo>
                    <a:pt x="41623" y="90261"/>
                    <a:pt x="40873" y="90554"/>
                    <a:pt x="40286" y="91141"/>
                  </a:cubicBezTo>
                  <a:lnTo>
                    <a:pt x="31348" y="100079"/>
                  </a:lnTo>
                  <a:lnTo>
                    <a:pt x="13831" y="106832"/>
                  </a:lnTo>
                  <a:cubicBezTo>
                    <a:pt x="5415" y="110094"/>
                    <a:pt x="0" y="118346"/>
                    <a:pt x="359" y="127350"/>
                  </a:cubicBezTo>
                  <a:lnTo>
                    <a:pt x="2838" y="189490"/>
                  </a:lnTo>
                  <a:cubicBezTo>
                    <a:pt x="2904" y="191121"/>
                    <a:pt x="4274" y="192426"/>
                    <a:pt x="5905" y="192426"/>
                  </a:cubicBezTo>
                  <a:lnTo>
                    <a:pt x="6002" y="192426"/>
                  </a:lnTo>
                  <a:cubicBezTo>
                    <a:pt x="7699" y="192361"/>
                    <a:pt x="9003" y="190926"/>
                    <a:pt x="8938" y="189262"/>
                  </a:cubicBezTo>
                  <a:lnTo>
                    <a:pt x="6459" y="127121"/>
                  </a:lnTo>
                  <a:cubicBezTo>
                    <a:pt x="6394" y="125458"/>
                    <a:pt x="6590" y="123859"/>
                    <a:pt x="7046" y="122326"/>
                  </a:cubicBezTo>
                  <a:lnTo>
                    <a:pt x="16995" y="132242"/>
                  </a:lnTo>
                  <a:cubicBezTo>
                    <a:pt x="19801" y="135080"/>
                    <a:pt x="21366" y="138832"/>
                    <a:pt x="21366" y="142844"/>
                  </a:cubicBezTo>
                  <a:lnTo>
                    <a:pt x="21366" y="189360"/>
                  </a:lnTo>
                  <a:cubicBezTo>
                    <a:pt x="21366" y="191056"/>
                    <a:pt x="22736" y="192426"/>
                    <a:pt x="24433" y="192426"/>
                  </a:cubicBezTo>
                  <a:cubicBezTo>
                    <a:pt x="26129" y="192426"/>
                    <a:pt x="27499" y="191056"/>
                    <a:pt x="27499" y="189360"/>
                  </a:cubicBezTo>
                  <a:lnTo>
                    <a:pt x="27499" y="142844"/>
                  </a:lnTo>
                  <a:cubicBezTo>
                    <a:pt x="27499" y="137201"/>
                    <a:pt x="25281" y="131916"/>
                    <a:pt x="21301" y="127937"/>
                  </a:cubicBezTo>
                  <a:lnTo>
                    <a:pt x="10113" y="116715"/>
                  </a:lnTo>
                  <a:cubicBezTo>
                    <a:pt x="11678" y="114889"/>
                    <a:pt x="13701" y="113453"/>
                    <a:pt x="16049" y="112540"/>
                  </a:cubicBezTo>
                  <a:lnTo>
                    <a:pt x="32392" y="106244"/>
                  </a:lnTo>
                  <a:lnTo>
                    <a:pt x="44853" y="124968"/>
                  </a:lnTo>
                  <a:cubicBezTo>
                    <a:pt x="46386" y="127219"/>
                    <a:pt x="48800" y="128687"/>
                    <a:pt x="51507" y="128948"/>
                  </a:cubicBezTo>
                  <a:cubicBezTo>
                    <a:pt x="51801" y="128980"/>
                    <a:pt x="52127" y="129013"/>
                    <a:pt x="52421" y="129013"/>
                  </a:cubicBezTo>
                  <a:cubicBezTo>
                    <a:pt x="54084" y="129013"/>
                    <a:pt x="55683" y="128524"/>
                    <a:pt x="57118" y="127676"/>
                  </a:cubicBezTo>
                  <a:lnTo>
                    <a:pt x="57118" y="127676"/>
                  </a:lnTo>
                  <a:lnTo>
                    <a:pt x="54410" y="189229"/>
                  </a:lnTo>
                  <a:cubicBezTo>
                    <a:pt x="54345" y="190926"/>
                    <a:pt x="55650" y="192361"/>
                    <a:pt x="57346" y="192426"/>
                  </a:cubicBezTo>
                  <a:lnTo>
                    <a:pt x="57477" y="192426"/>
                  </a:lnTo>
                  <a:cubicBezTo>
                    <a:pt x="59108" y="192426"/>
                    <a:pt x="60478" y="191154"/>
                    <a:pt x="60543" y="189490"/>
                  </a:cubicBezTo>
                  <a:lnTo>
                    <a:pt x="63022" y="132406"/>
                  </a:lnTo>
                  <a:lnTo>
                    <a:pt x="69970" y="132406"/>
                  </a:lnTo>
                  <a:lnTo>
                    <a:pt x="72449" y="189490"/>
                  </a:lnTo>
                  <a:cubicBezTo>
                    <a:pt x="72514" y="191154"/>
                    <a:pt x="73884" y="192426"/>
                    <a:pt x="75515" y="192426"/>
                  </a:cubicBezTo>
                  <a:lnTo>
                    <a:pt x="75646" y="192426"/>
                  </a:lnTo>
                  <a:cubicBezTo>
                    <a:pt x="77342" y="192361"/>
                    <a:pt x="78647" y="190926"/>
                    <a:pt x="78582" y="189229"/>
                  </a:cubicBezTo>
                  <a:lnTo>
                    <a:pt x="75874" y="127676"/>
                  </a:lnTo>
                  <a:lnTo>
                    <a:pt x="75874" y="127676"/>
                  </a:lnTo>
                  <a:cubicBezTo>
                    <a:pt x="77309" y="128524"/>
                    <a:pt x="78908" y="129013"/>
                    <a:pt x="80571" y="129013"/>
                  </a:cubicBezTo>
                  <a:cubicBezTo>
                    <a:pt x="80865" y="129013"/>
                    <a:pt x="81191" y="128980"/>
                    <a:pt x="81485" y="128948"/>
                  </a:cubicBezTo>
                  <a:cubicBezTo>
                    <a:pt x="84192" y="128687"/>
                    <a:pt x="86606" y="127219"/>
                    <a:pt x="88139" y="124968"/>
                  </a:cubicBezTo>
                  <a:lnTo>
                    <a:pt x="100600" y="106244"/>
                  </a:lnTo>
                  <a:lnTo>
                    <a:pt x="116943" y="112540"/>
                  </a:lnTo>
                  <a:cubicBezTo>
                    <a:pt x="119291" y="113453"/>
                    <a:pt x="121314" y="114889"/>
                    <a:pt x="122879" y="116715"/>
                  </a:cubicBezTo>
                  <a:lnTo>
                    <a:pt x="111691" y="127937"/>
                  </a:lnTo>
                  <a:cubicBezTo>
                    <a:pt x="107711" y="131916"/>
                    <a:pt x="105493" y="137201"/>
                    <a:pt x="105493" y="142844"/>
                  </a:cubicBezTo>
                  <a:lnTo>
                    <a:pt x="105493" y="189360"/>
                  </a:lnTo>
                  <a:cubicBezTo>
                    <a:pt x="105493" y="191056"/>
                    <a:pt x="106863" y="192426"/>
                    <a:pt x="108559" y="192426"/>
                  </a:cubicBezTo>
                  <a:cubicBezTo>
                    <a:pt x="110256" y="192426"/>
                    <a:pt x="111626" y="191056"/>
                    <a:pt x="111626" y="189360"/>
                  </a:cubicBezTo>
                  <a:lnTo>
                    <a:pt x="111626" y="142844"/>
                  </a:lnTo>
                  <a:cubicBezTo>
                    <a:pt x="111626" y="138832"/>
                    <a:pt x="113191" y="135080"/>
                    <a:pt x="115997" y="132242"/>
                  </a:cubicBezTo>
                  <a:lnTo>
                    <a:pt x="125946" y="122326"/>
                  </a:lnTo>
                  <a:cubicBezTo>
                    <a:pt x="126402" y="123859"/>
                    <a:pt x="126598" y="125458"/>
                    <a:pt x="126533" y="127121"/>
                  </a:cubicBezTo>
                  <a:lnTo>
                    <a:pt x="124054" y="189262"/>
                  </a:lnTo>
                  <a:cubicBezTo>
                    <a:pt x="123989" y="190926"/>
                    <a:pt x="125293" y="192361"/>
                    <a:pt x="126990" y="192426"/>
                  </a:cubicBezTo>
                  <a:lnTo>
                    <a:pt x="127087" y="192426"/>
                  </a:lnTo>
                  <a:cubicBezTo>
                    <a:pt x="128718" y="192426"/>
                    <a:pt x="130088" y="191121"/>
                    <a:pt x="130154" y="189490"/>
                  </a:cubicBezTo>
                  <a:lnTo>
                    <a:pt x="132633" y="127350"/>
                  </a:lnTo>
                  <a:cubicBezTo>
                    <a:pt x="132992" y="118346"/>
                    <a:pt x="127577" y="110094"/>
                    <a:pt x="119161" y="106832"/>
                  </a:cubicBezTo>
                  <a:lnTo>
                    <a:pt x="101644" y="100079"/>
                  </a:lnTo>
                  <a:lnTo>
                    <a:pt x="92706" y="91141"/>
                  </a:lnTo>
                  <a:cubicBezTo>
                    <a:pt x="92119" y="90554"/>
                    <a:pt x="91369" y="90261"/>
                    <a:pt x="90586" y="90261"/>
                  </a:cubicBezTo>
                  <a:lnTo>
                    <a:pt x="90586" y="82954"/>
                  </a:lnTo>
                  <a:cubicBezTo>
                    <a:pt x="94826" y="78452"/>
                    <a:pt x="97827" y="72744"/>
                    <a:pt x="99002" y="66318"/>
                  </a:cubicBezTo>
                  <a:cubicBezTo>
                    <a:pt x="99034" y="66318"/>
                    <a:pt x="99034" y="66285"/>
                    <a:pt x="99034" y="66285"/>
                  </a:cubicBezTo>
                  <a:cubicBezTo>
                    <a:pt x="99237" y="66302"/>
                    <a:pt x="99439" y="66310"/>
                    <a:pt x="99640" y="66310"/>
                  </a:cubicBezTo>
                  <a:cubicBezTo>
                    <a:pt x="100220" y="66310"/>
                    <a:pt x="100794" y="66243"/>
                    <a:pt x="101350" y="66122"/>
                  </a:cubicBezTo>
                  <a:cubicBezTo>
                    <a:pt x="105558" y="65274"/>
                    <a:pt x="108625" y="61360"/>
                    <a:pt x="108625" y="56858"/>
                  </a:cubicBezTo>
                  <a:lnTo>
                    <a:pt x="108625" y="54509"/>
                  </a:lnTo>
                  <a:cubicBezTo>
                    <a:pt x="108625" y="51867"/>
                    <a:pt x="107515" y="49421"/>
                    <a:pt x="105754" y="47724"/>
                  </a:cubicBezTo>
                  <a:cubicBezTo>
                    <a:pt x="108625" y="32263"/>
                    <a:pt x="106309" y="19704"/>
                    <a:pt x="99034" y="11288"/>
                  </a:cubicBezTo>
                  <a:cubicBezTo>
                    <a:pt x="92612" y="3880"/>
                    <a:pt x="82579" y="1"/>
                    <a:pt x="698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52"/>
            <p:cNvSpPr/>
            <p:nvPr/>
          </p:nvSpPr>
          <p:spPr>
            <a:xfrm>
              <a:off x="3858100" y="238125"/>
              <a:ext cx="2387800" cy="2767800"/>
            </a:xfrm>
            <a:custGeom>
              <a:avLst/>
              <a:gdLst/>
              <a:ahLst/>
              <a:cxnLst/>
              <a:rect l="l" t="t" r="r" b="b"/>
              <a:pathLst>
                <a:path w="95512" h="110712" extrusionOk="0">
                  <a:moveTo>
                    <a:pt x="40156" y="0"/>
                  </a:moveTo>
                  <a:cubicBezTo>
                    <a:pt x="25477" y="0"/>
                    <a:pt x="11646" y="5676"/>
                    <a:pt x="1240" y="15984"/>
                  </a:cubicBezTo>
                  <a:cubicBezTo>
                    <a:pt x="33" y="17191"/>
                    <a:pt x="1" y="19115"/>
                    <a:pt x="1208" y="20322"/>
                  </a:cubicBezTo>
                  <a:cubicBezTo>
                    <a:pt x="1799" y="20930"/>
                    <a:pt x="2588" y="21231"/>
                    <a:pt x="3377" y="21231"/>
                  </a:cubicBezTo>
                  <a:cubicBezTo>
                    <a:pt x="4154" y="21231"/>
                    <a:pt x="4930" y="20938"/>
                    <a:pt x="5513" y="20355"/>
                  </a:cubicBezTo>
                  <a:cubicBezTo>
                    <a:pt x="14810" y="11156"/>
                    <a:pt x="27108" y="6133"/>
                    <a:pt x="40156" y="6133"/>
                  </a:cubicBezTo>
                  <a:cubicBezTo>
                    <a:pt x="67295" y="6133"/>
                    <a:pt x="89379" y="28216"/>
                    <a:pt x="89379" y="55356"/>
                  </a:cubicBezTo>
                  <a:cubicBezTo>
                    <a:pt x="89379" y="82496"/>
                    <a:pt x="67295" y="104579"/>
                    <a:pt x="40156" y="104579"/>
                  </a:cubicBezTo>
                  <a:cubicBezTo>
                    <a:pt x="27956" y="104579"/>
                    <a:pt x="16278" y="100110"/>
                    <a:pt x="7210" y="91955"/>
                  </a:cubicBezTo>
                  <a:cubicBezTo>
                    <a:pt x="6636" y="91427"/>
                    <a:pt x="5910" y="91172"/>
                    <a:pt x="5184" y="91172"/>
                  </a:cubicBezTo>
                  <a:cubicBezTo>
                    <a:pt x="4341" y="91172"/>
                    <a:pt x="3500" y="91517"/>
                    <a:pt x="2904" y="92184"/>
                  </a:cubicBezTo>
                  <a:cubicBezTo>
                    <a:pt x="1762" y="93423"/>
                    <a:pt x="1860" y="95380"/>
                    <a:pt x="3132" y="96490"/>
                  </a:cubicBezTo>
                  <a:cubicBezTo>
                    <a:pt x="13309" y="105656"/>
                    <a:pt x="26455" y="110712"/>
                    <a:pt x="40156" y="110712"/>
                  </a:cubicBezTo>
                  <a:cubicBezTo>
                    <a:pt x="70688" y="110712"/>
                    <a:pt x="95512" y="85888"/>
                    <a:pt x="95512" y="55356"/>
                  </a:cubicBezTo>
                  <a:cubicBezTo>
                    <a:pt x="95512" y="24824"/>
                    <a:pt x="70688" y="0"/>
                    <a:pt x="401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2"/>
            <p:cNvSpPr/>
            <p:nvPr/>
          </p:nvSpPr>
          <p:spPr>
            <a:xfrm>
              <a:off x="4213650" y="892150"/>
              <a:ext cx="1378225" cy="1459750"/>
            </a:xfrm>
            <a:custGeom>
              <a:avLst/>
              <a:gdLst/>
              <a:ahLst/>
              <a:cxnLst/>
              <a:rect l="l" t="t" r="r" b="b"/>
              <a:pathLst>
                <a:path w="55129" h="58390" extrusionOk="0">
                  <a:moveTo>
                    <a:pt x="25934" y="0"/>
                  </a:moveTo>
                  <a:cubicBezTo>
                    <a:pt x="24237" y="0"/>
                    <a:pt x="22867" y="1370"/>
                    <a:pt x="22867" y="3034"/>
                  </a:cubicBezTo>
                  <a:lnTo>
                    <a:pt x="22867" y="26129"/>
                  </a:lnTo>
                  <a:lnTo>
                    <a:pt x="3034" y="26129"/>
                  </a:lnTo>
                  <a:cubicBezTo>
                    <a:pt x="1371" y="26129"/>
                    <a:pt x="1" y="27499"/>
                    <a:pt x="1" y="29195"/>
                  </a:cubicBezTo>
                  <a:cubicBezTo>
                    <a:pt x="1" y="30891"/>
                    <a:pt x="1371" y="32261"/>
                    <a:pt x="3034" y="32261"/>
                  </a:cubicBezTo>
                  <a:lnTo>
                    <a:pt x="22867" y="32261"/>
                  </a:lnTo>
                  <a:lnTo>
                    <a:pt x="22867" y="55356"/>
                  </a:lnTo>
                  <a:cubicBezTo>
                    <a:pt x="22867" y="57020"/>
                    <a:pt x="24237" y="58390"/>
                    <a:pt x="25934" y="58390"/>
                  </a:cubicBezTo>
                  <a:cubicBezTo>
                    <a:pt x="27630" y="58390"/>
                    <a:pt x="29000" y="57020"/>
                    <a:pt x="29000" y="55356"/>
                  </a:cubicBezTo>
                  <a:lnTo>
                    <a:pt x="29000" y="32261"/>
                  </a:lnTo>
                  <a:lnTo>
                    <a:pt x="52062" y="32261"/>
                  </a:lnTo>
                  <a:cubicBezTo>
                    <a:pt x="53758" y="32261"/>
                    <a:pt x="55128" y="30891"/>
                    <a:pt x="55128" y="29195"/>
                  </a:cubicBezTo>
                  <a:cubicBezTo>
                    <a:pt x="55128" y="27499"/>
                    <a:pt x="53758" y="26129"/>
                    <a:pt x="52062" y="26129"/>
                  </a:cubicBezTo>
                  <a:lnTo>
                    <a:pt x="29000" y="26129"/>
                  </a:lnTo>
                  <a:lnTo>
                    <a:pt x="29000" y="3034"/>
                  </a:lnTo>
                  <a:cubicBezTo>
                    <a:pt x="29000" y="1370"/>
                    <a:pt x="27630" y="0"/>
                    <a:pt x="259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 name="Google Shape;252;p52"/>
          <p:cNvSpPr/>
          <p:nvPr/>
        </p:nvSpPr>
        <p:spPr>
          <a:xfrm>
            <a:off x="733825" y="3013950"/>
            <a:ext cx="2472000" cy="1341000"/>
          </a:xfrm>
          <a:prstGeom prst="frame">
            <a:avLst>
              <a:gd name="adj1" fmla="val 2831"/>
            </a:avLst>
          </a:prstGeom>
          <a:gradFill>
            <a:gsLst>
              <a:gs pos="0">
                <a:schemeClr val="accen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2"/>
          <p:cNvSpPr/>
          <p:nvPr/>
        </p:nvSpPr>
        <p:spPr>
          <a:xfrm>
            <a:off x="3353025" y="3013950"/>
            <a:ext cx="2472000" cy="1341000"/>
          </a:xfrm>
          <a:prstGeom prst="frame">
            <a:avLst>
              <a:gd name="adj1" fmla="val 2831"/>
            </a:avLst>
          </a:prstGeom>
          <a:gradFill>
            <a:gsLst>
              <a:gs pos="0">
                <a:schemeClr val="accen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52"/>
          <p:cNvSpPr/>
          <p:nvPr/>
        </p:nvSpPr>
        <p:spPr>
          <a:xfrm>
            <a:off x="5940875" y="3013950"/>
            <a:ext cx="2472000" cy="1341000"/>
          </a:xfrm>
          <a:prstGeom prst="frame">
            <a:avLst>
              <a:gd name="adj1" fmla="val 2831"/>
            </a:avLst>
          </a:prstGeom>
          <a:gradFill>
            <a:gsLst>
              <a:gs pos="0">
                <a:schemeClr val="accen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52"/>
          <p:cNvSpPr/>
          <p:nvPr/>
        </p:nvSpPr>
        <p:spPr>
          <a:xfrm>
            <a:off x="1414858" y="2085619"/>
            <a:ext cx="1369518" cy="859422"/>
          </a:xfrm>
          <a:custGeom>
            <a:avLst/>
            <a:gdLst/>
            <a:ahLst/>
            <a:cxnLst/>
            <a:rect l="l" t="t" r="r" b="b"/>
            <a:pathLst>
              <a:path w="208768" h="149921" extrusionOk="0">
                <a:moveTo>
                  <a:pt x="104384" y="6100"/>
                </a:moveTo>
                <a:cubicBezTo>
                  <a:pt x="109896" y="6100"/>
                  <a:pt x="114398" y="10602"/>
                  <a:pt x="114398" y="16114"/>
                </a:cubicBezTo>
                <a:lnTo>
                  <a:pt x="114398" y="16277"/>
                </a:lnTo>
                <a:cubicBezTo>
                  <a:pt x="106308" y="15984"/>
                  <a:pt x="98545" y="14549"/>
                  <a:pt x="94663" y="13733"/>
                </a:cubicBezTo>
                <a:cubicBezTo>
                  <a:pt x="95739" y="9362"/>
                  <a:pt x="99686" y="6100"/>
                  <a:pt x="104384" y="6100"/>
                </a:cubicBezTo>
                <a:close/>
                <a:moveTo>
                  <a:pt x="94369" y="19931"/>
                </a:moveTo>
                <a:cubicBezTo>
                  <a:pt x="98740" y="20812"/>
                  <a:pt x="106341" y="22116"/>
                  <a:pt x="114398" y="22410"/>
                </a:cubicBezTo>
                <a:lnTo>
                  <a:pt x="114398" y="22671"/>
                </a:lnTo>
                <a:cubicBezTo>
                  <a:pt x="114398" y="28184"/>
                  <a:pt x="109896" y="32685"/>
                  <a:pt x="104384" y="32685"/>
                </a:cubicBezTo>
                <a:cubicBezTo>
                  <a:pt x="98871" y="32685"/>
                  <a:pt x="94369" y="28184"/>
                  <a:pt x="94369" y="22671"/>
                </a:cubicBezTo>
                <a:lnTo>
                  <a:pt x="94369" y="19931"/>
                </a:lnTo>
                <a:close/>
                <a:moveTo>
                  <a:pt x="42830" y="23030"/>
                </a:moveTo>
                <a:cubicBezTo>
                  <a:pt x="44559" y="23030"/>
                  <a:pt x="46288" y="23682"/>
                  <a:pt x="47625" y="24987"/>
                </a:cubicBezTo>
                <a:lnTo>
                  <a:pt x="47755" y="25150"/>
                </a:lnTo>
                <a:lnTo>
                  <a:pt x="38230" y="34675"/>
                </a:lnTo>
                <a:lnTo>
                  <a:pt x="38067" y="34545"/>
                </a:lnTo>
                <a:cubicBezTo>
                  <a:pt x="35425" y="31902"/>
                  <a:pt x="35425" y="27629"/>
                  <a:pt x="38067" y="24987"/>
                </a:cubicBezTo>
                <a:cubicBezTo>
                  <a:pt x="39372" y="23682"/>
                  <a:pt x="41101" y="23030"/>
                  <a:pt x="42830" y="23030"/>
                </a:cubicBezTo>
                <a:close/>
                <a:moveTo>
                  <a:pt x="107874" y="38426"/>
                </a:moveTo>
                <a:lnTo>
                  <a:pt x="107874" y="40253"/>
                </a:lnTo>
                <a:cubicBezTo>
                  <a:pt x="107874" y="42210"/>
                  <a:pt x="108755" y="44004"/>
                  <a:pt x="110223" y="45179"/>
                </a:cubicBezTo>
                <a:lnTo>
                  <a:pt x="104384" y="51018"/>
                </a:lnTo>
                <a:lnTo>
                  <a:pt x="98545" y="45179"/>
                </a:lnTo>
                <a:cubicBezTo>
                  <a:pt x="100013" y="44004"/>
                  <a:pt x="100893" y="42210"/>
                  <a:pt x="100893" y="40253"/>
                </a:cubicBezTo>
                <a:lnTo>
                  <a:pt x="100893" y="38426"/>
                </a:lnTo>
                <a:cubicBezTo>
                  <a:pt x="102035" y="38655"/>
                  <a:pt x="103177" y="38785"/>
                  <a:pt x="104384" y="38785"/>
                </a:cubicBezTo>
                <a:cubicBezTo>
                  <a:pt x="105591" y="38785"/>
                  <a:pt x="106732" y="38655"/>
                  <a:pt x="107874" y="38426"/>
                </a:cubicBezTo>
                <a:close/>
                <a:moveTo>
                  <a:pt x="55552" y="51866"/>
                </a:moveTo>
                <a:lnTo>
                  <a:pt x="55552" y="58814"/>
                </a:lnTo>
                <a:lnTo>
                  <a:pt x="35523" y="58814"/>
                </a:lnTo>
                <a:lnTo>
                  <a:pt x="35523" y="51866"/>
                </a:lnTo>
                <a:close/>
                <a:moveTo>
                  <a:pt x="192620" y="25737"/>
                </a:moveTo>
                <a:cubicBezTo>
                  <a:pt x="194545" y="25737"/>
                  <a:pt x="196111" y="27270"/>
                  <a:pt x="196111" y="29195"/>
                </a:cubicBezTo>
                <a:lnTo>
                  <a:pt x="196111" y="55356"/>
                </a:lnTo>
                <a:cubicBezTo>
                  <a:pt x="196111" y="57281"/>
                  <a:pt x="194545" y="58814"/>
                  <a:pt x="192620" y="58814"/>
                </a:cubicBezTo>
                <a:lnTo>
                  <a:pt x="184302" y="58814"/>
                </a:lnTo>
                <a:lnTo>
                  <a:pt x="182900" y="44918"/>
                </a:lnTo>
                <a:cubicBezTo>
                  <a:pt x="182573" y="41656"/>
                  <a:pt x="179866" y="39209"/>
                  <a:pt x="176604" y="39209"/>
                </a:cubicBezTo>
                <a:lnTo>
                  <a:pt x="169460" y="39209"/>
                </a:lnTo>
                <a:cubicBezTo>
                  <a:pt x="166166" y="39209"/>
                  <a:pt x="163458" y="41656"/>
                  <a:pt x="163165" y="44918"/>
                </a:cubicBezTo>
                <a:lnTo>
                  <a:pt x="161762" y="58814"/>
                </a:lnTo>
                <a:lnTo>
                  <a:pt x="153411" y="58814"/>
                </a:lnTo>
                <a:cubicBezTo>
                  <a:pt x="151487" y="58814"/>
                  <a:pt x="149921" y="57281"/>
                  <a:pt x="149921" y="55356"/>
                </a:cubicBezTo>
                <a:lnTo>
                  <a:pt x="149921" y="29195"/>
                </a:lnTo>
                <a:cubicBezTo>
                  <a:pt x="149921" y="27270"/>
                  <a:pt x="151487" y="25737"/>
                  <a:pt x="153411" y="25737"/>
                </a:cubicBezTo>
                <a:close/>
                <a:moveTo>
                  <a:pt x="62108" y="64946"/>
                </a:moveTo>
                <a:lnTo>
                  <a:pt x="62108" y="71894"/>
                </a:lnTo>
                <a:lnTo>
                  <a:pt x="35523" y="71894"/>
                </a:lnTo>
                <a:lnTo>
                  <a:pt x="35523" y="64946"/>
                </a:lnTo>
                <a:close/>
                <a:moveTo>
                  <a:pt x="92869" y="48180"/>
                </a:moveTo>
                <a:lnTo>
                  <a:pt x="101317" y="56628"/>
                </a:lnTo>
                <a:lnTo>
                  <a:pt x="101317" y="71894"/>
                </a:lnTo>
                <a:lnTo>
                  <a:pt x="94369" y="71894"/>
                </a:lnTo>
                <a:lnTo>
                  <a:pt x="94369" y="65142"/>
                </a:lnTo>
                <a:cubicBezTo>
                  <a:pt x="94369" y="63478"/>
                  <a:pt x="92999" y="62108"/>
                  <a:pt x="91303" y="62108"/>
                </a:cubicBezTo>
                <a:cubicBezTo>
                  <a:pt x="89607" y="62108"/>
                  <a:pt x="88237" y="63478"/>
                  <a:pt x="88237" y="65142"/>
                </a:cubicBezTo>
                <a:lnTo>
                  <a:pt x="88237" y="71894"/>
                </a:lnTo>
                <a:lnTo>
                  <a:pt x="81289" y="71894"/>
                </a:lnTo>
                <a:lnTo>
                  <a:pt x="81289" y="56106"/>
                </a:lnTo>
                <a:cubicBezTo>
                  <a:pt x="81289" y="54801"/>
                  <a:pt x="82039" y="53595"/>
                  <a:pt x="83213" y="53007"/>
                </a:cubicBezTo>
                <a:lnTo>
                  <a:pt x="92869" y="48180"/>
                </a:lnTo>
                <a:close/>
                <a:moveTo>
                  <a:pt x="115898" y="48180"/>
                </a:moveTo>
                <a:lnTo>
                  <a:pt x="125554" y="53007"/>
                </a:lnTo>
                <a:cubicBezTo>
                  <a:pt x="126728" y="53595"/>
                  <a:pt x="127478" y="54801"/>
                  <a:pt x="127478" y="56106"/>
                </a:cubicBezTo>
                <a:lnTo>
                  <a:pt x="127478" y="71894"/>
                </a:lnTo>
                <a:lnTo>
                  <a:pt x="120530" y="71894"/>
                </a:lnTo>
                <a:lnTo>
                  <a:pt x="120530" y="65142"/>
                </a:lnTo>
                <a:cubicBezTo>
                  <a:pt x="120530" y="63478"/>
                  <a:pt x="119160" y="62108"/>
                  <a:pt x="117464" y="62108"/>
                </a:cubicBezTo>
                <a:cubicBezTo>
                  <a:pt x="115768" y="62108"/>
                  <a:pt x="114398" y="63478"/>
                  <a:pt x="114398" y="65142"/>
                </a:cubicBezTo>
                <a:lnTo>
                  <a:pt x="114398" y="71894"/>
                </a:lnTo>
                <a:lnTo>
                  <a:pt x="107450" y="71894"/>
                </a:lnTo>
                <a:lnTo>
                  <a:pt x="107450" y="56628"/>
                </a:lnTo>
                <a:lnTo>
                  <a:pt x="115898" y="48180"/>
                </a:lnTo>
                <a:close/>
                <a:moveTo>
                  <a:pt x="176604" y="45342"/>
                </a:moveTo>
                <a:cubicBezTo>
                  <a:pt x="176702" y="45342"/>
                  <a:pt x="176800" y="45407"/>
                  <a:pt x="176800" y="45537"/>
                </a:cubicBezTo>
                <a:lnTo>
                  <a:pt x="179442" y="71894"/>
                </a:lnTo>
                <a:lnTo>
                  <a:pt x="166590" y="71894"/>
                </a:lnTo>
                <a:lnTo>
                  <a:pt x="169232" y="45537"/>
                </a:lnTo>
                <a:cubicBezTo>
                  <a:pt x="169232" y="45407"/>
                  <a:pt x="169330" y="45342"/>
                  <a:pt x="169460" y="45342"/>
                </a:cubicBezTo>
                <a:close/>
                <a:moveTo>
                  <a:pt x="104384" y="0"/>
                </a:moveTo>
                <a:cubicBezTo>
                  <a:pt x="95544" y="0"/>
                  <a:pt x="88335" y="7144"/>
                  <a:pt x="88269" y="15984"/>
                </a:cubicBezTo>
                <a:cubicBezTo>
                  <a:pt x="88269" y="15984"/>
                  <a:pt x="88269" y="16016"/>
                  <a:pt x="88269" y="16016"/>
                </a:cubicBezTo>
                <a:cubicBezTo>
                  <a:pt x="88269" y="16049"/>
                  <a:pt x="88237" y="16082"/>
                  <a:pt x="88237" y="16114"/>
                </a:cubicBezTo>
                <a:lnTo>
                  <a:pt x="88237" y="22671"/>
                </a:lnTo>
                <a:cubicBezTo>
                  <a:pt x="88237" y="27955"/>
                  <a:pt x="90814" y="32685"/>
                  <a:pt x="94793" y="35621"/>
                </a:cubicBezTo>
                <a:lnTo>
                  <a:pt x="94793" y="40253"/>
                </a:lnTo>
                <a:cubicBezTo>
                  <a:pt x="94793" y="40351"/>
                  <a:pt x="94728" y="40416"/>
                  <a:pt x="94663" y="40449"/>
                </a:cubicBezTo>
                <a:lnTo>
                  <a:pt x="80473" y="47527"/>
                </a:lnTo>
                <a:cubicBezTo>
                  <a:pt x="77211" y="49158"/>
                  <a:pt x="75189" y="52453"/>
                  <a:pt x="75189" y="56106"/>
                </a:cubicBezTo>
                <a:lnTo>
                  <a:pt x="75189" y="71894"/>
                </a:lnTo>
                <a:lnTo>
                  <a:pt x="68208" y="71894"/>
                </a:lnTo>
                <a:lnTo>
                  <a:pt x="68208" y="61880"/>
                </a:lnTo>
                <a:cubicBezTo>
                  <a:pt x="68208" y="60184"/>
                  <a:pt x="66838" y="58814"/>
                  <a:pt x="65174" y="58814"/>
                </a:cubicBezTo>
                <a:lnTo>
                  <a:pt x="61684" y="58814"/>
                </a:lnTo>
                <a:lnTo>
                  <a:pt x="61684" y="48799"/>
                </a:lnTo>
                <a:cubicBezTo>
                  <a:pt x="61684" y="47136"/>
                  <a:pt x="60314" y="45766"/>
                  <a:pt x="58618" y="45766"/>
                </a:cubicBezTo>
                <a:lnTo>
                  <a:pt x="32489" y="45766"/>
                </a:lnTo>
                <a:cubicBezTo>
                  <a:pt x="30793" y="45766"/>
                  <a:pt x="29423" y="47136"/>
                  <a:pt x="29423" y="48799"/>
                </a:cubicBezTo>
                <a:lnTo>
                  <a:pt x="29423" y="71894"/>
                </a:lnTo>
                <a:lnTo>
                  <a:pt x="19180" y="71894"/>
                </a:lnTo>
                <a:lnTo>
                  <a:pt x="19180" y="25378"/>
                </a:lnTo>
                <a:cubicBezTo>
                  <a:pt x="19180" y="21953"/>
                  <a:pt x="21953" y="19181"/>
                  <a:pt x="25378" y="19181"/>
                </a:cubicBezTo>
                <a:cubicBezTo>
                  <a:pt x="27042" y="19181"/>
                  <a:pt x="28575" y="19833"/>
                  <a:pt x="29749" y="21007"/>
                </a:cubicBezTo>
                <a:lnTo>
                  <a:pt x="31837" y="23095"/>
                </a:lnTo>
                <a:cubicBezTo>
                  <a:pt x="28836" y="28053"/>
                  <a:pt x="29488" y="34577"/>
                  <a:pt x="33762" y="38850"/>
                </a:cubicBezTo>
                <a:lnTo>
                  <a:pt x="36045" y="41166"/>
                </a:lnTo>
                <a:cubicBezTo>
                  <a:pt x="36632" y="41754"/>
                  <a:pt x="37415" y="42080"/>
                  <a:pt x="38230" y="42080"/>
                </a:cubicBezTo>
                <a:cubicBezTo>
                  <a:pt x="39046" y="42080"/>
                  <a:pt x="39796" y="41754"/>
                  <a:pt x="40383" y="41166"/>
                </a:cubicBezTo>
                <a:lnTo>
                  <a:pt x="54247" y="27303"/>
                </a:lnTo>
                <a:cubicBezTo>
                  <a:pt x="55454" y="26096"/>
                  <a:pt x="55454" y="24171"/>
                  <a:pt x="54247" y="22965"/>
                </a:cubicBezTo>
                <a:lnTo>
                  <a:pt x="51931" y="20681"/>
                </a:lnTo>
                <a:cubicBezTo>
                  <a:pt x="49416" y="18166"/>
                  <a:pt x="46110" y="16905"/>
                  <a:pt x="42811" y="16905"/>
                </a:cubicBezTo>
                <a:cubicBezTo>
                  <a:pt x="40505" y="16905"/>
                  <a:pt x="38202" y="17522"/>
                  <a:pt x="36175" y="18757"/>
                </a:cubicBezTo>
                <a:lnTo>
                  <a:pt x="34088" y="16669"/>
                </a:lnTo>
                <a:cubicBezTo>
                  <a:pt x="31739" y="14353"/>
                  <a:pt x="28673" y="13081"/>
                  <a:pt x="25378" y="13081"/>
                </a:cubicBezTo>
                <a:cubicBezTo>
                  <a:pt x="18593" y="13081"/>
                  <a:pt x="13081" y="18593"/>
                  <a:pt x="13081" y="25378"/>
                </a:cubicBezTo>
                <a:lnTo>
                  <a:pt x="13081" y="71894"/>
                </a:lnTo>
                <a:lnTo>
                  <a:pt x="3066" y="71894"/>
                </a:lnTo>
                <a:cubicBezTo>
                  <a:pt x="1370" y="71894"/>
                  <a:pt x="0" y="73264"/>
                  <a:pt x="0" y="74961"/>
                </a:cubicBezTo>
                <a:cubicBezTo>
                  <a:pt x="0" y="76657"/>
                  <a:pt x="1370" y="78027"/>
                  <a:pt x="3066" y="78027"/>
                </a:cubicBezTo>
                <a:lnTo>
                  <a:pt x="6524" y="78027"/>
                </a:lnTo>
                <a:lnTo>
                  <a:pt x="6524" y="146855"/>
                </a:lnTo>
                <a:cubicBezTo>
                  <a:pt x="6524" y="148551"/>
                  <a:pt x="7894" y="149921"/>
                  <a:pt x="9590" y="149921"/>
                </a:cubicBezTo>
                <a:cubicBezTo>
                  <a:pt x="11286" y="149921"/>
                  <a:pt x="12657" y="148551"/>
                  <a:pt x="12657" y="146855"/>
                </a:cubicBezTo>
                <a:lnTo>
                  <a:pt x="12657" y="136840"/>
                </a:lnTo>
                <a:lnTo>
                  <a:pt x="173016" y="136840"/>
                </a:lnTo>
                <a:cubicBezTo>
                  <a:pt x="174712" y="136840"/>
                  <a:pt x="176082" y="135470"/>
                  <a:pt x="176082" y="133807"/>
                </a:cubicBezTo>
                <a:cubicBezTo>
                  <a:pt x="176082" y="132111"/>
                  <a:pt x="174712" y="130741"/>
                  <a:pt x="173016" y="130741"/>
                </a:cubicBezTo>
                <a:lnTo>
                  <a:pt x="12657" y="130741"/>
                </a:lnTo>
                <a:lnTo>
                  <a:pt x="12657" y="78027"/>
                </a:lnTo>
                <a:lnTo>
                  <a:pt x="196111" y="78027"/>
                </a:lnTo>
                <a:lnTo>
                  <a:pt x="196111" y="130741"/>
                </a:lnTo>
                <a:lnTo>
                  <a:pt x="186096" y="130741"/>
                </a:lnTo>
                <a:cubicBezTo>
                  <a:pt x="184400" y="130741"/>
                  <a:pt x="183030" y="132111"/>
                  <a:pt x="183030" y="133807"/>
                </a:cubicBezTo>
                <a:cubicBezTo>
                  <a:pt x="183030" y="135470"/>
                  <a:pt x="184400" y="136840"/>
                  <a:pt x="186096" y="136840"/>
                </a:cubicBezTo>
                <a:lnTo>
                  <a:pt x="196111" y="136840"/>
                </a:lnTo>
                <a:lnTo>
                  <a:pt x="196111" y="146855"/>
                </a:lnTo>
                <a:cubicBezTo>
                  <a:pt x="196111" y="148551"/>
                  <a:pt x="197481" y="149921"/>
                  <a:pt x="199177" y="149921"/>
                </a:cubicBezTo>
                <a:cubicBezTo>
                  <a:pt x="200873" y="149921"/>
                  <a:pt x="202243" y="148551"/>
                  <a:pt x="202243" y="146855"/>
                </a:cubicBezTo>
                <a:lnTo>
                  <a:pt x="202243" y="78027"/>
                </a:lnTo>
                <a:lnTo>
                  <a:pt x="205701" y="78027"/>
                </a:lnTo>
                <a:cubicBezTo>
                  <a:pt x="207397" y="78027"/>
                  <a:pt x="208767" y="76657"/>
                  <a:pt x="208767" y="74961"/>
                </a:cubicBezTo>
                <a:cubicBezTo>
                  <a:pt x="208767" y="73264"/>
                  <a:pt x="207397" y="71894"/>
                  <a:pt x="205701" y="71894"/>
                </a:cubicBezTo>
                <a:lnTo>
                  <a:pt x="185607" y="71894"/>
                </a:lnTo>
                <a:lnTo>
                  <a:pt x="184889" y="64946"/>
                </a:lnTo>
                <a:lnTo>
                  <a:pt x="192620" y="64946"/>
                </a:lnTo>
                <a:cubicBezTo>
                  <a:pt x="197937" y="64946"/>
                  <a:pt x="202243" y="60640"/>
                  <a:pt x="202243" y="55356"/>
                </a:cubicBezTo>
                <a:lnTo>
                  <a:pt x="202243" y="29195"/>
                </a:lnTo>
                <a:cubicBezTo>
                  <a:pt x="202243" y="23910"/>
                  <a:pt x="197937" y="19605"/>
                  <a:pt x="192620" y="19605"/>
                </a:cubicBezTo>
                <a:lnTo>
                  <a:pt x="153411" y="19605"/>
                </a:lnTo>
                <a:cubicBezTo>
                  <a:pt x="148127" y="19605"/>
                  <a:pt x="143821" y="23910"/>
                  <a:pt x="143821" y="29195"/>
                </a:cubicBezTo>
                <a:lnTo>
                  <a:pt x="143821" y="55356"/>
                </a:lnTo>
                <a:cubicBezTo>
                  <a:pt x="143821" y="60640"/>
                  <a:pt x="148127" y="64946"/>
                  <a:pt x="153411" y="64946"/>
                </a:cubicBezTo>
                <a:lnTo>
                  <a:pt x="161142" y="64946"/>
                </a:lnTo>
                <a:lnTo>
                  <a:pt x="160457" y="71894"/>
                </a:lnTo>
                <a:lnTo>
                  <a:pt x="133578" y="71894"/>
                </a:lnTo>
                <a:lnTo>
                  <a:pt x="133578" y="56106"/>
                </a:lnTo>
                <a:cubicBezTo>
                  <a:pt x="133578" y="52453"/>
                  <a:pt x="131556" y="49158"/>
                  <a:pt x="128294" y="47527"/>
                </a:cubicBezTo>
                <a:lnTo>
                  <a:pt x="114104" y="40449"/>
                </a:lnTo>
                <a:cubicBezTo>
                  <a:pt x="114039" y="40416"/>
                  <a:pt x="113974" y="40351"/>
                  <a:pt x="113974" y="40253"/>
                </a:cubicBezTo>
                <a:lnTo>
                  <a:pt x="113974" y="35621"/>
                </a:lnTo>
                <a:cubicBezTo>
                  <a:pt x="117953" y="32685"/>
                  <a:pt x="120530" y="27955"/>
                  <a:pt x="120530" y="22671"/>
                </a:cubicBezTo>
                <a:lnTo>
                  <a:pt x="120530" y="16114"/>
                </a:lnTo>
                <a:cubicBezTo>
                  <a:pt x="120530" y="7242"/>
                  <a:pt x="113289" y="0"/>
                  <a:pt x="104384"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9"/>
        <p:cNvGrpSpPr/>
        <p:nvPr/>
      </p:nvGrpSpPr>
      <p:grpSpPr>
        <a:xfrm>
          <a:off x="0" y="0"/>
          <a:ext cx="0" cy="0"/>
          <a:chOff x="0" y="0"/>
          <a:chExt cx="0" cy="0"/>
        </a:xfrm>
      </p:grpSpPr>
      <p:sp>
        <p:nvSpPr>
          <p:cNvPr id="260" name="Google Shape;260;p53"/>
          <p:cNvSpPr txBox="1">
            <a:spLocks noGrp="1"/>
          </p:cNvSpPr>
          <p:nvPr>
            <p:ph type="title"/>
          </p:nvPr>
        </p:nvSpPr>
        <p:spPr>
          <a:xfrm>
            <a:off x="940325" y="2849114"/>
            <a:ext cx="49395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Infrastructure </a:t>
            </a:r>
            <a:endParaRPr/>
          </a:p>
        </p:txBody>
      </p:sp>
      <p:sp>
        <p:nvSpPr>
          <p:cNvPr id="261" name="Google Shape;261;p53"/>
          <p:cNvSpPr txBox="1">
            <a:spLocks noGrp="1"/>
          </p:cNvSpPr>
          <p:nvPr>
            <p:ph type="title" idx="2"/>
          </p:nvPr>
        </p:nvSpPr>
        <p:spPr>
          <a:xfrm>
            <a:off x="1054775" y="722354"/>
            <a:ext cx="1905000" cy="171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262" name="Google Shape;262;p53"/>
          <p:cNvSpPr/>
          <p:nvPr/>
        </p:nvSpPr>
        <p:spPr>
          <a:xfrm>
            <a:off x="1033717" y="722067"/>
            <a:ext cx="2002200" cy="1921500"/>
          </a:xfrm>
          <a:prstGeom prst="frame">
            <a:avLst>
              <a:gd name="adj1" fmla="val 3447"/>
            </a:avLst>
          </a:prstGeom>
          <a:gradFill>
            <a:gsLst>
              <a:gs pos="0">
                <a:schemeClr val="accen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53"/>
          <p:cNvSpPr/>
          <p:nvPr/>
        </p:nvSpPr>
        <p:spPr>
          <a:xfrm>
            <a:off x="5879823" y="2059674"/>
            <a:ext cx="2762001" cy="1780687"/>
          </a:xfrm>
          <a:custGeom>
            <a:avLst/>
            <a:gdLst/>
            <a:ahLst/>
            <a:cxnLst/>
            <a:rect l="l" t="t" r="r" b="b"/>
            <a:pathLst>
              <a:path w="208768" h="149921" extrusionOk="0">
                <a:moveTo>
                  <a:pt x="104384" y="6100"/>
                </a:moveTo>
                <a:cubicBezTo>
                  <a:pt x="109896" y="6100"/>
                  <a:pt x="114398" y="10602"/>
                  <a:pt x="114398" y="16114"/>
                </a:cubicBezTo>
                <a:lnTo>
                  <a:pt x="114398" y="16277"/>
                </a:lnTo>
                <a:cubicBezTo>
                  <a:pt x="106308" y="15984"/>
                  <a:pt x="98545" y="14549"/>
                  <a:pt x="94663" y="13733"/>
                </a:cubicBezTo>
                <a:cubicBezTo>
                  <a:pt x="95739" y="9362"/>
                  <a:pt x="99686" y="6100"/>
                  <a:pt x="104384" y="6100"/>
                </a:cubicBezTo>
                <a:close/>
                <a:moveTo>
                  <a:pt x="94369" y="19931"/>
                </a:moveTo>
                <a:cubicBezTo>
                  <a:pt x="98740" y="20812"/>
                  <a:pt x="106341" y="22116"/>
                  <a:pt x="114398" y="22410"/>
                </a:cubicBezTo>
                <a:lnTo>
                  <a:pt x="114398" y="22671"/>
                </a:lnTo>
                <a:cubicBezTo>
                  <a:pt x="114398" y="28184"/>
                  <a:pt x="109896" y="32685"/>
                  <a:pt x="104384" y="32685"/>
                </a:cubicBezTo>
                <a:cubicBezTo>
                  <a:pt x="98871" y="32685"/>
                  <a:pt x="94369" y="28184"/>
                  <a:pt x="94369" y="22671"/>
                </a:cubicBezTo>
                <a:lnTo>
                  <a:pt x="94369" y="19931"/>
                </a:lnTo>
                <a:close/>
                <a:moveTo>
                  <a:pt x="42830" y="23030"/>
                </a:moveTo>
                <a:cubicBezTo>
                  <a:pt x="44559" y="23030"/>
                  <a:pt x="46288" y="23682"/>
                  <a:pt x="47625" y="24987"/>
                </a:cubicBezTo>
                <a:lnTo>
                  <a:pt x="47755" y="25150"/>
                </a:lnTo>
                <a:lnTo>
                  <a:pt x="38230" y="34675"/>
                </a:lnTo>
                <a:lnTo>
                  <a:pt x="38067" y="34545"/>
                </a:lnTo>
                <a:cubicBezTo>
                  <a:pt x="35425" y="31902"/>
                  <a:pt x="35425" y="27629"/>
                  <a:pt x="38067" y="24987"/>
                </a:cubicBezTo>
                <a:cubicBezTo>
                  <a:pt x="39372" y="23682"/>
                  <a:pt x="41101" y="23030"/>
                  <a:pt x="42830" y="23030"/>
                </a:cubicBezTo>
                <a:close/>
                <a:moveTo>
                  <a:pt x="107874" y="38426"/>
                </a:moveTo>
                <a:lnTo>
                  <a:pt x="107874" y="40253"/>
                </a:lnTo>
                <a:cubicBezTo>
                  <a:pt x="107874" y="42210"/>
                  <a:pt x="108755" y="44004"/>
                  <a:pt x="110223" y="45179"/>
                </a:cubicBezTo>
                <a:lnTo>
                  <a:pt x="104384" y="51018"/>
                </a:lnTo>
                <a:lnTo>
                  <a:pt x="98545" y="45179"/>
                </a:lnTo>
                <a:cubicBezTo>
                  <a:pt x="100013" y="44004"/>
                  <a:pt x="100893" y="42210"/>
                  <a:pt x="100893" y="40253"/>
                </a:cubicBezTo>
                <a:lnTo>
                  <a:pt x="100893" y="38426"/>
                </a:lnTo>
                <a:cubicBezTo>
                  <a:pt x="102035" y="38655"/>
                  <a:pt x="103177" y="38785"/>
                  <a:pt x="104384" y="38785"/>
                </a:cubicBezTo>
                <a:cubicBezTo>
                  <a:pt x="105591" y="38785"/>
                  <a:pt x="106732" y="38655"/>
                  <a:pt x="107874" y="38426"/>
                </a:cubicBezTo>
                <a:close/>
                <a:moveTo>
                  <a:pt x="55552" y="51866"/>
                </a:moveTo>
                <a:lnTo>
                  <a:pt x="55552" y="58814"/>
                </a:lnTo>
                <a:lnTo>
                  <a:pt x="35523" y="58814"/>
                </a:lnTo>
                <a:lnTo>
                  <a:pt x="35523" y="51866"/>
                </a:lnTo>
                <a:close/>
                <a:moveTo>
                  <a:pt x="192620" y="25737"/>
                </a:moveTo>
                <a:cubicBezTo>
                  <a:pt x="194545" y="25737"/>
                  <a:pt x="196111" y="27270"/>
                  <a:pt x="196111" y="29195"/>
                </a:cubicBezTo>
                <a:lnTo>
                  <a:pt x="196111" y="55356"/>
                </a:lnTo>
                <a:cubicBezTo>
                  <a:pt x="196111" y="57281"/>
                  <a:pt x="194545" y="58814"/>
                  <a:pt x="192620" y="58814"/>
                </a:cubicBezTo>
                <a:lnTo>
                  <a:pt x="184302" y="58814"/>
                </a:lnTo>
                <a:lnTo>
                  <a:pt x="182900" y="44918"/>
                </a:lnTo>
                <a:cubicBezTo>
                  <a:pt x="182573" y="41656"/>
                  <a:pt x="179866" y="39209"/>
                  <a:pt x="176604" y="39209"/>
                </a:cubicBezTo>
                <a:lnTo>
                  <a:pt x="169460" y="39209"/>
                </a:lnTo>
                <a:cubicBezTo>
                  <a:pt x="166166" y="39209"/>
                  <a:pt x="163458" y="41656"/>
                  <a:pt x="163165" y="44918"/>
                </a:cubicBezTo>
                <a:lnTo>
                  <a:pt x="161762" y="58814"/>
                </a:lnTo>
                <a:lnTo>
                  <a:pt x="153411" y="58814"/>
                </a:lnTo>
                <a:cubicBezTo>
                  <a:pt x="151487" y="58814"/>
                  <a:pt x="149921" y="57281"/>
                  <a:pt x="149921" y="55356"/>
                </a:cubicBezTo>
                <a:lnTo>
                  <a:pt x="149921" y="29195"/>
                </a:lnTo>
                <a:cubicBezTo>
                  <a:pt x="149921" y="27270"/>
                  <a:pt x="151487" y="25737"/>
                  <a:pt x="153411" y="25737"/>
                </a:cubicBezTo>
                <a:close/>
                <a:moveTo>
                  <a:pt x="62108" y="64946"/>
                </a:moveTo>
                <a:lnTo>
                  <a:pt x="62108" y="71894"/>
                </a:lnTo>
                <a:lnTo>
                  <a:pt x="35523" y="71894"/>
                </a:lnTo>
                <a:lnTo>
                  <a:pt x="35523" y="64946"/>
                </a:lnTo>
                <a:close/>
                <a:moveTo>
                  <a:pt x="92869" y="48180"/>
                </a:moveTo>
                <a:lnTo>
                  <a:pt x="101317" y="56628"/>
                </a:lnTo>
                <a:lnTo>
                  <a:pt x="101317" y="71894"/>
                </a:lnTo>
                <a:lnTo>
                  <a:pt x="94369" y="71894"/>
                </a:lnTo>
                <a:lnTo>
                  <a:pt x="94369" y="65142"/>
                </a:lnTo>
                <a:cubicBezTo>
                  <a:pt x="94369" y="63478"/>
                  <a:pt x="92999" y="62108"/>
                  <a:pt x="91303" y="62108"/>
                </a:cubicBezTo>
                <a:cubicBezTo>
                  <a:pt x="89607" y="62108"/>
                  <a:pt x="88237" y="63478"/>
                  <a:pt x="88237" y="65142"/>
                </a:cubicBezTo>
                <a:lnTo>
                  <a:pt x="88237" y="71894"/>
                </a:lnTo>
                <a:lnTo>
                  <a:pt x="81289" y="71894"/>
                </a:lnTo>
                <a:lnTo>
                  <a:pt x="81289" y="56106"/>
                </a:lnTo>
                <a:cubicBezTo>
                  <a:pt x="81289" y="54801"/>
                  <a:pt x="82039" y="53595"/>
                  <a:pt x="83213" y="53007"/>
                </a:cubicBezTo>
                <a:lnTo>
                  <a:pt x="92869" y="48180"/>
                </a:lnTo>
                <a:close/>
                <a:moveTo>
                  <a:pt x="115898" y="48180"/>
                </a:moveTo>
                <a:lnTo>
                  <a:pt x="125554" y="53007"/>
                </a:lnTo>
                <a:cubicBezTo>
                  <a:pt x="126728" y="53595"/>
                  <a:pt x="127478" y="54801"/>
                  <a:pt x="127478" y="56106"/>
                </a:cubicBezTo>
                <a:lnTo>
                  <a:pt x="127478" y="71894"/>
                </a:lnTo>
                <a:lnTo>
                  <a:pt x="120530" y="71894"/>
                </a:lnTo>
                <a:lnTo>
                  <a:pt x="120530" y="65142"/>
                </a:lnTo>
                <a:cubicBezTo>
                  <a:pt x="120530" y="63478"/>
                  <a:pt x="119160" y="62108"/>
                  <a:pt x="117464" y="62108"/>
                </a:cubicBezTo>
                <a:cubicBezTo>
                  <a:pt x="115768" y="62108"/>
                  <a:pt x="114398" y="63478"/>
                  <a:pt x="114398" y="65142"/>
                </a:cubicBezTo>
                <a:lnTo>
                  <a:pt x="114398" y="71894"/>
                </a:lnTo>
                <a:lnTo>
                  <a:pt x="107450" y="71894"/>
                </a:lnTo>
                <a:lnTo>
                  <a:pt x="107450" y="56628"/>
                </a:lnTo>
                <a:lnTo>
                  <a:pt x="115898" y="48180"/>
                </a:lnTo>
                <a:close/>
                <a:moveTo>
                  <a:pt x="176604" y="45342"/>
                </a:moveTo>
                <a:cubicBezTo>
                  <a:pt x="176702" y="45342"/>
                  <a:pt x="176800" y="45407"/>
                  <a:pt x="176800" y="45537"/>
                </a:cubicBezTo>
                <a:lnTo>
                  <a:pt x="179442" y="71894"/>
                </a:lnTo>
                <a:lnTo>
                  <a:pt x="166590" y="71894"/>
                </a:lnTo>
                <a:lnTo>
                  <a:pt x="169232" y="45537"/>
                </a:lnTo>
                <a:cubicBezTo>
                  <a:pt x="169232" y="45407"/>
                  <a:pt x="169330" y="45342"/>
                  <a:pt x="169460" y="45342"/>
                </a:cubicBezTo>
                <a:close/>
                <a:moveTo>
                  <a:pt x="104384" y="0"/>
                </a:moveTo>
                <a:cubicBezTo>
                  <a:pt x="95544" y="0"/>
                  <a:pt x="88335" y="7144"/>
                  <a:pt x="88269" y="15984"/>
                </a:cubicBezTo>
                <a:cubicBezTo>
                  <a:pt x="88269" y="15984"/>
                  <a:pt x="88269" y="16016"/>
                  <a:pt x="88269" y="16016"/>
                </a:cubicBezTo>
                <a:cubicBezTo>
                  <a:pt x="88269" y="16049"/>
                  <a:pt x="88237" y="16082"/>
                  <a:pt x="88237" y="16114"/>
                </a:cubicBezTo>
                <a:lnTo>
                  <a:pt x="88237" y="22671"/>
                </a:lnTo>
                <a:cubicBezTo>
                  <a:pt x="88237" y="27955"/>
                  <a:pt x="90814" y="32685"/>
                  <a:pt x="94793" y="35621"/>
                </a:cubicBezTo>
                <a:lnTo>
                  <a:pt x="94793" y="40253"/>
                </a:lnTo>
                <a:cubicBezTo>
                  <a:pt x="94793" y="40351"/>
                  <a:pt x="94728" y="40416"/>
                  <a:pt x="94663" y="40449"/>
                </a:cubicBezTo>
                <a:lnTo>
                  <a:pt x="80473" y="47527"/>
                </a:lnTo>
                <a:cubicBezTo>
                  <a:pt x="77211" y="49158"/>
                  <a:pt x="75189" y="52453"/>
                  <a:pt x="75189" y="56106"/>
                </a:cubicBezTo>
                <a:lnTo>
                  <a:pt x="75189" y="71894"/>
                </a:lnTo>
                <a:lnTo>
                  <a:pt x="68208" y="71894"/>
                </a:lnTo>
                <a:lnTo>
                  <a:pt x="68208" y="61880"/>
                </a:lnTo>
                <a:cubicBezTo>
                  <a:pt x="68208" y="60184"/>
                  <a:pt x="66838" y="58814"/>
                  <a:pt x="65174" y="58814"/>
                </a:cubicBezTo>
                <a:lnTo>
                  <a:pt x="61684" y="58814"/>
                </a:lnTo>
                <a:lnTo>
                  <a:pt x="61684" y="48799"/>
                </a:lnTo>
                <a:cubicBezTo>
                  <a:pt x="61684" y="47136"/>
                  <a:pt x="60314" y="45766"/>
                  <a:pt x="58618" y="45766"/>
                </a:cubicBezTo>
                <a:lnTo>
                  <a:pt x="32489" y="45766"/>
                </a:lnTo>
                <a:cubicBezTo>
                  <a:pt x="30793" y="45766"/>
                  <a:pt x="29423" y="47136"/>
                  <a:pt x="29423" y="48799"/>
                </a:cubicBezTo>
                <a:lnTo>
                  <a:pt x="29423" y="71894"/>
                </a:lnTo>
                <a:lnTo>
                  <a:pt x="19180" y="71894"/>
                </a:lnTo>
                <a:lnTo>
                  <a:pt x="19180" y="25378"/>
                </a:lnTo>
                <a:cubicBezTo>
                  <a:pt x="19180" y="21953"/>
                  <a:pt x="21953" y="19181"/>
                  <a:pt x="25378" y="19181"/>
                </a:cubicBezTo>
                <a:cubicBezTo>
                  <a:pt x="27042" y="19181"/>
                  <a:pt x="28575" y="19833"/>
                  <a:pt x="29749" y="21007"/>
                </a:cubicBezTo>
                <a:lnTo>
                  <a:pt x="31837" y="23095"/>
                </a:lnTo>
                <a:cubicBezTo>
                  <a:pt x="28836" y="28053"/>
                  <a:pt x="29488" y="34577"/>
                  <a:pt x="33762" y="38850"/>
                </a:cubicBezTo>
                <a:lnTo>
                  <a:pt x="36045" y="41166"/>
                </a:lnTo>
                <a:cubicBezTo>
                  <a:pt x="36632" y="41754"/>
                  <a:pt x="37415" y="42080"/>
                  <a:pt x="38230" y="42080"/>
                </a:cubicBezTo>
                <a:cubicBezTo>
                  <a:pt x="39046" y="42080"/>
                  <a:pt x="39796" y="41754"/>
                  <a:pt x="40383" y="41166"/>
                </a:cubicBezTo>
                <a:lnTo>
                  <a:pt x="54247" y="27303"/>
                </a:lnTo>
                <a:cubicBezTo>
                  <a:pt x="55454" y="26096"/>
                  <a:pt x="55454" y="24171"/>
                  <a:pt x="54247" y="22965"/>
                </a:cubicBezTo>
                <a:lnTo>
                  <a:pt x="51931" y="20681"/>
                </a:lnTo>
                <a:cubicBezTo>
                  <a:pt x="49416" y="18166"/>
                  <a:pt x="46110" y="16905"/>
                  <a:pt x="42811" y="16905"/>
                </a:cubicBezTo>
                <a:cubicBezTo>
                  <a:pt x="40505" y="16905"/>
                  <a:pt x="38202" y="17522"/>
                  <a:pt x="36175" y="18757"/>
                </a:cubicBezTo>
                <a:lnTo>
                  <a:pt x="34088" y="16669"/>
                </a:lnTo>
                <a:cubicBezTo>
                  <a:pt x="31739" y="14353"/>
                  <a:pt x="28673" y="13081"/>
                  <a:pt x="25378" y="13081"/>
                </a:cubicBezTo>
                <a:cubicBezTo>
                  <a:pt x="18593" y="13081"/>
                  <a:pt x="13081" y="18593"/>
                  <a:pt x="13081" y="25378"/>
                </a:cubicBezTo>
                <a:lnTo>
                  <a:pt x="13081" y="71894"/>
                </a:lnTo>
                <a:lnTo>
                  <a:pt x="3066" y="71894"/>
                </a:lnTo>
                <a:cubicBezTo>
                  <a:pt x="1370" y="71894"/>
                  <a:pt x="0" y="73264"/>
                  <a:pt x="0" y="74961"/>
                </a:cubicBezTo>
                <a:cubicBezTo>
                  <a:pt x="0" y="76657"/>
                  <a:pt x="1370" y="78027"/>
                  <a:pt x="3066" y="78027"/>
                </a:cubicBezTo>
                <a:lnTo>
                  <a:pt x="6524" y="78027"/>
                </a:lnTo>
                <a:lnTo>
                  <a:pt x="6524" y="146855"/>
                </a:lnTo>
                <a:cubicBezTo>
                  <a:pt x="6524" y="148551"/>
                  <a:pt x="7894" y="149921"/>
                  <a:pt x="9590" y="149921"/>
                </a:cubicBezTo>
                <a:cubicBezTo>
                  <a:pt x="11286" y="149921"/>
                  <a:pt x="12657" y="148551"/>
                  <a:pt x="12657" y="146855"/>
                </a:cubicBezTo>
                <a:lnTo>
                  <a:pt x="12657" y="136840"/>
                </a:lnTo>
                <a:lnTo>
                  <a:pt x="173016" y="136840"/>
                </a:lnTo>
                <a:cubicBezTo>
                  <a:pt x="174712" y="136840"/>
                  <a:pt x="176082" y="135470"/>
                  <a:pt x="176082" y="133807"/>
                </a:cubicBezTo>
                <a:cubicBezTo>
                  <a:pt x="176082" y="132111"/>
                  <a:pt x="174712" y="130741"/>
                  <a:pt x="173016" y="130741"/>
                </a:cubicBezTo>
                <a:lnTo>
                  <a:pt x="12657" y="130741"/>
                </a:lnTo>
                <a:lnTo>
                  <a:pt x="12657" y="78027"/>
                </a:lnTo>
                <a:lnTo>
                  <a:pt x="196111" y="78027"/>
                </a:lnTo>
                <a:lnTo>
                  <a:pt x="196111" y="130741"/>
                </a:lnTo>
                <a:lnTo>
                  <a:pt x="186096" y="130741"/>
                </a:lnTo>
                <a:cubicBezTo>
                  <a:pt x="184400" y="130741"/>
                  <a:pt x="183030" y="132111"/>
                  <a:pt x="183030" y="133807"/>
                </a:cubicBezTo>
                <a:cubicBezTo>
                  <a:pt x="183030" y="135470"/>
                  <a:pt x="184400" y="136840"/>
                  <a:pt x="186096" y="136840"/>
                </a:cubicBezTo>
                <a:lnTo>
                  <a:pt x="196111" y="136840"/>
                </a:lnTo>
                <a:lnTo>
                  <a:pt x="196111" y="146855"/>
                </a:lnTo>
                <a:cubicBezTo>
                  <a:pt x="196111" y="148551"/>
                  <a:pt x="197481" y="149921"/>
                  <a:pt x="199177" y="149921"/>
                </a:cubicBezTo>
                <a:cubicBezTo>
                  <a:pt x="200873" y="149921"/>
                  <a:pt x="202243" y="148551"/>
                  <a:pt x="202243" y="146855"/>
                </a:cubicBezTo>
                <a:lnTo>
                  <a:pt x="202243" y="78027"/>
                </a:lnTo>
                <a:lnTo>
                  <a:pt x="205701" y="78027"/>
                </a:lnTo>
                <a:cubicBezTo>
                  <a:pt x="207397" y="78027"/>
                  <a:pt x="208767" y="76657"/>
                  <a:pt x="208767" y="74961"/>
                </a:cubicBezTo>
                <a:cubicBezTo>
                  <a:pt x="208767" y="73264"/>
                  <a:pt x="207397" y="71894"/>
                  <a:pt x="205701" y="71894"/>
                </a:cubicBezTo>
                <a:lnTo>
                  <a:pt x="185607" y="71894"/>
                </a:lnTo>
                <a:lnTo>
                  <a:pt x="184889" y="64946"/>
                </a:lnTo>
                <a:lnTo>
                  <a:pt x="192620" y="64946"/>
                </a:lnTo>
                <a:cubicBezTo>
                  <a:pt x="197937" y="64946"/>
                  <a:pt x="202243" y="60640"/>
                  <a:pt x="202243" y="55356"/>
                </a:cubicBezTo>
                <a:lnTo>
                  <a:pt x="202243" y="29195"/>
                </a:lnTo>
                <a:cubicBezTo>
                  <a:pt x="202243" y="23910"/>
                  <a:pt x="197937" y="19605"/>
                  <a:pt x="192620" y="19605"/>
                </a:cubicBezTo>
                <a:lnTo>
                  <a:pt x="153411" y="19605"/>
                </a:lnTo>
                <a:cubicBezTo>
                  <a:pt x="148127" y="19605"/>
                  <a:pt x="143821" y="23910"/>
                  <a:pt x="143821" y="29195"/>
                </a:cubicBezTo>
                <a:lnTo>
                  <a:pt x="143821" y="55356"/>
                </a:lnTo>
                <a:cubicBezTo>
                  <a:pt x="143821" y="60640"/>
                  <a:pt x="148127" y="64946"/>
                  <a:pt x="153411" y="64946"/>
                </a:cubicBezTo>
                <a:lnTo>
                  <a:pt x="161142" y="64946"/>
                </a:lnTo>
                <a:lnTo>
                  <a:pt x="160457" y="71894"/>
                </a:lnTo>
                <a:lnTo>
                  <a:pt x="133578" y="71894"/>
                </a:lnTo>
                <a:lnTo>
                  <a:pt x="133578" y="56106"/>
                </a:lnTo>
                <a:cubicBezTo>
                  <a:pt x="133578" y="52453"/>
                  <a:pt x="131556" y="49158"/>
                  <a:pt x="128294" y="47527"/>
                </a:cubicBezTo>
                <a:lnTo>
                  <a:pt x="114104" y="40449"/>
                </a:lnTo>
                <a:cubicBezTo>
                  <a:pt x="114039" y="40416"/>
                  <a:pt x="113974" y="40351"/>
                  <a:pt x="113974" y="40253"/>
                </a:cubicBezTo>
                <a:lnTo>
                  <a:pt x="113974" y="35621"/>
                </a:lnTo>
                <a:cubicBezTo>
                  <a:pt x="117953" y="32685"/>
                  <a:pt x="120530" y="27955"/>
                  <a:pt x="120530" y="22671"/>
                </a:cubicBezTo>
                <a:lnTo>
                  <a:pt x="120530" y="16114"/>
                </a:lnTo>
                <a:cubicBezTo>
                  <a:pt x="120530" y="7242"/>
                  <a:pt x="113289" y="0"/>
                  <a:pt x="104384"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7"/>
        <p:cNvGrpSpPr/>
        <p:nvPr/>
      </p:nvGrpSpPr>
      <p:grpSpPr>
        <a:xfrm>
          <a:off x="0" y="0"/>
          <a:ext cx="0" cy="0"/>
          <a:chOff x="0" y="0"/>
          <a:chExt cx="0" cy="0"/>
        </a:xfrm>
      </p:grpSpPr>
      <p:sp>
        <p:nvSpPr>
          <p:cNvPr id="268" name="Google Shape;268;p54"/>
          <p:cNvSpPr txBox="1">
            <a:spLocks noGrp="1"/>
          </p:cNvSpPr>
          <p:nvPr>
            <p:ph type="subTitle" idx="1"/>
          </p:nvPr>
        </p:nvSpPr>
        <p:spPr>
          <a:xfrm>
            <a:off x="840025" y="713425"/>
            <a:ext cx="7709400" cy="3820200"/>
          </a:xfrm>
          <a:prstGeom prst="rect">
            <a:avLst/>
          </a:prstGeom>
        </p:spPr>
        <p:txBody>
          <a:bodyPr spcFirstLastPara="1" wrap="square" lIns="91425" tIns="91425" rIns="91425" bIns="91425" anchor="ctr" anchorCtr="0">
            <a:noAutofit/>
          </a:bodyPr>
          <a:lstStyle/>
          <a:p>
            <a:pPr marL="914400" lvl="0" indent="-355600" algn="l" rtl="0">
              <a:lnSpc>
                <a:spcPct val="115000"/>
              </a:lnSpc>
              <a:spcBef>
                <a:spcPts val="0"/>
              </a:spcBef>
              <a:spcAft>
                <a:spcPts val="0"/>
              </a:spcAft>
              <a:buClr>
                <a:schemeClr val="lt1"/>
              </a:buClr>
              <a:buSzPts val="2000"/>
              <a:buFont typeface="Arial"/>
              <a:buChar char="●"/>
            </a:pPr>
            <a:r>
              <a:rPr lang="en" sz="2000">
                <a:solidFill>
                  <a:schemeClr val="lt1"/>
                </a:solidFill>
                <a:latin typeface="Arial"/>
                <a:ea typeface="Arial"/>
                <a:cs typeface="Arial"/>
                <a:sym typeface="Arial"/>
              </a:rPr>
              <a:t>None of the twelve working courts has  adequate infrastructure:</a:t>
            </a:r>
            <a:endParaRPr sz="2000">
              <a:solidFill>
                <a:schemeClr val="lt1"/>
              </a:solidFill>
              <a:latin typeface="Arial"/>
              <a:ea typeface="Arial"/>
              <a:cs typeface="Arial"/>
              <a:sym typeface="Arial"/>
            </a:endParaRPr>
          </a:p>
          <a:p>
            <a:pPr marL="914400" lvl="0" indent="-355600" algn="l" rtl="0">
              <a:lnSpc>
                <a:spcPct val="115000"/>
              </a:lnSpc>
              <a:spcBef>
                <a:spcPts val="0"/>
              </a:spcBef>
              <a:spcAft>
                <a:spcPts val="0"/>
              </a:spcAft>
              <a:buClr>
                <a:schemeClr val="lt1"/>
              </a:buClr>
              <a:buSzPts val="2000"/>
              <a:buFont typeface="Arial"/>
              <a:buChar char="●"/>
            </a:pPr>
            <a:r>
              <a:rPr lang="en" sz="2000">
                <a:solidFill>
                  <a:schemeClr val="lt1"/>
                </a:solidFill>
                <a:latin typeface="Arial"/>
                <a:ea typeface="Arial"/>
                <a:cs typeface="Arial"/>
                <a:sym typeface="Arial"/>
              </a:rPr>
              <a:t>Most of the commercial courts are not in district court premises and have dilapidated  buildings</a:t>
            </a:r>
            <a:endParaRPr sz="2000">
              <a:solidFill>
                <a:schemeClr val="lt1"/>
              </a:solidFill>
              <a:latin typeface="Arial"/>
              <a:ea typeface="Arial"/>
              <a:cs typeface="Arial"/>
              <a:sym typeface="Arial"/>
            </a:endParaRPr>
          </a:p>
          <a:p>
            <a:pPr marL="914400" lvl="0" indent="-355600" algn="l" rtl="0">
              <a:lnSpc>
                <a:spcPct val="115000"/>
              </a:lnSpc>
              <a:spcBef>
                <a:spcPts val="0"/>
              </a:spcBef>
              <a:spcAft>
                <a:spcPts val="0"/>
              </a:spcAft>
              <a:buClr>
                <a:schemeClr val="lt1"/>
              </a:buClr>
              <a:buSzPts val="2000"/>
              <a:buFont typeface="Arial"/>
              <a:buChar char="●"/>
            </a:pPr>
            <a:r>
              <a:rPr lang="en" sz="2000">
                <a:solidFill>
                  <a:schemeClr val="lt1"/>
                </a:solidFill>
                <a:latin typeface="Arial"/>
                <a:ea typeface="Arial"/>
                <a:cs typeface="Arial"/>
                <a:sym typeface="Arial"/>
              </a:rPr>
              <a:t> lack of basic public amenities like toilets , drinking water etc</a:t>
            </a:r>
            <a:endParaRPr sz="2000">
              <a:solidFill>
                <a:schemeClr val="lt1"/>
              </a:solidFill>
              <a:latin typeface="Arial"/>
              <a:ea typeface="Arial"/>
              <a:cs typeface="Arial"/>
              <a:sym typeface="Arial"/>
            </a:endParaRPr>
          </a:p>
          <a:p>
            <a:pPr marL="914400" lvl="0" indent="-355600" algn="l" rtl="0">
              <a:lnSpc>
                <a:spcPct val="115000"/>
              </a:lnSpc>
              <a:spcBef>
                <a:spcPts val="0"/>
              </a:spcBef>
              <a:spcAft>
                <a:spcPts val="0"/>
              </a:spcAft>
              <a:buClr>
                <a:schemeClr val="lt1"/>
              </a:buClr>
              <a:buSzPts val="2000"/>
              <a:buFont typeface="Arial"/>
              <a:buChar char="●"/>
            </a:pPr>
            <a:r>
              <a:rPr lang="en" sz="2000">
                <a:solidFill>
                  <a:schemeClr val="lt1"/>
                </a:solidFill>
                <a:latin typeface="Arial"/>
                <a:ea typeface="Arial"/>
                <a:cs typeface="Arial"/>
                <a:sym typeface="Arial"/>
              </a:rPr>
              <a:t> No dedicated ADR centre in most of the courts.</a:t>
            </a:r>
            <a:endParaRPr sz="2000">
              <a:solidFill>
                <a:schemeClr val="lt1"/>
              </a:solidFill>
              <a:latin typeface="Arial"/>
              <a:ea typeface="Arial"/>
              <a:cs typeface="Arial"/>
              <a:sym typeface="Arial"/>
            </a:endParaRPr>
          </a:p>
          <a:p>
            <a:pPr marL="914400" lvl="0" indent="-355600" algn="l" rtl="0">
              <a:lnSpc>
                <a:spcPct val="115000"/>
              </a:lnSpc>
              <a:spcBef>
                <a:spcPts val="0"/>
              </a:spcBef>
              <a:spcAft>
                <a:spcPts val="0"/>
              </a:spcAft>
              <a:buClr>
                <a:schemeClr val="lt1"/>
              </a:buClr>
              <a:buSzPts val="2000"/>
              <a:buFont typeface="Arial"/>
              <a:buChar char="●"/>
            </a:pPr>
            <a:r>
              <a:rPr lang="en" sz="2000">
                <a:solidFill>
                  <a:schemeClr val="lt1"/>
                </a:solidFill>
                <a:latin typeface="Arial"/>
                <a:ea typeface="Arial"/>
                <a:cs typeface="Arial"/>
                <a:sym typeface="Arial"/>
              </a:rPr>
              <a:t> No  computer room, servers to connect the court to National Judicial Data Grid [NJDG]</a:t>
            </a:r>
            <a:endParaRPr sz="2000">
              <a:solidFill>
                <a:schemeClr val="lt1"/>
              </a:solidFill>
              <a:latin typeface="Arial"/>
              <a:ea typeface="Arial"/>
              <a:cs typeface="Arial"/>
              <a:sym typeface="Arial"/>
            </a:endParaRPr>
          </a:p>
          <a:p>
            <a:pPr marL="914400" lvl="0" indent="-355600" algn="l" rtl="0">
              <a:lnSpc>
                <a:spcPct val="115000"/>
              </a:lnSpc>
              <a:spcBef>
                <a:spcPts val="0"/>
              </a:spcBef>
              <a:spcAft>
                <a:spcPts val="0"/>
              </a:spcAft>
              <a:buClr>
                <a:schemeClr val="lt1"/>
              </a:buClr>
              <a:buSzPts val="2000"/>
              <a:buFont typeface="Arial"/>
              <a:buChar char="●"/>
            </a:pPr>
            <a:r>
              <a:rPr lang="en" sz="2000">
                <a:solidFill>
                  <a:schemeClr val="lt1"/>
                </a:solidFill>
                <a:latin typeface="Arial"/>
                <a:ea typeface="Arial"/>
                <a:cs typeface="Arial"/>
                <a:sym typeface="Arial"/>
              </a:rPr>
              <a:t>No record room for keeping the decided files and voluminous arbitral record .</a:t>
            </a:r>
            <a:endParaRPr sz="2000">
              <a:solidFill>
                <a:schemeClr val="lt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2400">
              <a:solidFill>
                <a:schemeClr val="lt1"/>
              </a:solidFill>
            </a:endParaRPr>
          </a:p>
        </p:txBody>
      </p:sp>
      <p:sp>
        <p:nvSpPr>
          <p:cNvPr id="269" name="Google Shape;269;p54"/>
          <p:cNvSpPr/>
          <p:nvPr/>
        </p:nvSpPr>
        <p:spPr>
          <a:xfrm>
            <a:off x="667400" y="345200"/>
            <a:ext cx="7709400" cy="4418700"/>
          </a:xfrm>
          <a:prstGeom prst="frame">
            <a:avLst>
              <a:gd name="adj1" fmla="val 2667"/>
            </a:avLst>
          </a:prstGeom>
          <a:gradFill>
            <a:gsLst>
              <a:gs pos="0">
                <a:schemeClr val="accen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3"/>
        <p:cNvGrpSpPr/>
        <p:nvPr/>
      </p:nvGrpSpPr>
      <p:grpSpPr>
        <a:xfrm>
          <a:off x="0" y="0"/>
          <a:ext cx="0" cy="0"/>
          <a:chOff x="0" y="0"/>
          <a:chExt cx="0" cy="0"/>
        </a:xfrm>
      </p:grpSpPr>
      <p:sp>
        <p:nvSpPr>
          <p:cNvPr id="274" name="Google Shape;274;p55"/>
          <p:cNvSpPr txBox="1">
            <a:spLocks noGrp="1"/>
          </p:cNvSpPr>
          <p:nvPr>
            <p:ph type="title"/>
          </p:nvPr>
        </p:nvSpPr>
        <p:spPr>
          <a:xfrm>
            <a:off x="284450" y="2872125"/>
            <a:ext cx="6492900" cy="110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Lack of ministerial staff </a:t>
            </a:r>
            <a:endParaRPr/>
          </a:p>
        </p:txBody>
      </p:sp>
      <p:sp>
        <p:nvSpPr>
          <p:cNvPr id="275" name="Google Shape;275;p55"/>
          <p:cNvSpPr txBox="1">
            <a:spLocks noGrp="1"/>
          </p:cNvSpPr>
          <p:nvPr>
            <p:ph type="title" idx="2"/>
          </p:nvPr>
        </p:nvSpPr>
        <p:spPr>
          <a:xfrm>
            <a:off x="1054775" y="722354"/>
            <a:ext cx="1905000" cy="171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276" name="Google Shape;276;p55"/>
          <p:cNvSpPr/>
          <p:nvPr/>
        </p:nvSpPr>
        <p:spPr>
          <a:xfrm>
            <a:off x="1033717" y="722067"/>
            <a:ext cx="2002200" cy="1921500"/>
          </a:xfrm>
          <a:prstGeom prst="frame">
            <a:avLst>
              <a:gd name="adj1" fmla="val 3447"/>
            </a:avLst>
          </a:prstGeom>
          <a:gradFill>
            <a:gsLst>
              <a:gs pos="0">
                <a:schemeClr val="accen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 name="Google Shape;277;p55"/>
          <p:cNvGrpSpPr/>
          <p:nvPr/>
        </p:nvGrpSpPr>
        <p:grpSpPr>
          <a:xfrm>
            <a:off x="7030541" y="2071214"/>
            <a:ext cx="1852510" cy="1713985"/>
            <a:chOff x="1346375" y="238125"/>
            <a:chExt cx="4899525" cy="5219200"/>
          </a:xfrm>
        </p:grpSpPr>
        <p:sp>
          <p:nvSpPr>
            <p:cNvPr id="278" name="Google Shape;278;p55"/>
            <p:cNvSpPr/>
            <p:nvPr/>
          </p:nvSpPr>
          <p:spPr>
            <a:xfrm>
              <a:off x="2181450" y="4177775"/>
              <a:ext cx="453425" cy="152525"/>
            </a:xfrm>
            <a:custGeom>
              <a:avLst/>
              <a:gdLst/>
              <a:ahLst/>
              <a:cxnLst/>
              <a:rect l="l" t="t" r="r" b="b"/>
              <a:pathLst>
                <a:path w="18137" h="6101" extrusionOk="0">
                  <a:moveTo>
                    <a:pt x="3034" y="1"/>
                  </a:moveTo>
                  <a:cubicBezTo>
                    <a:pt x="1370" y="1"/>
                    <a:pt x="0" y="1371"/>
                    <a:pt x="0" y="3034"/>
                  </a:cubicBezTo>
                  <a:cubicBezTo>
                    <a:pt x="0" y="4730"/>
                    <a:pt x="1370" y="6100"/>
                    <a:pt x="3034" y="6100"/>
                  </a:cubicBezTo>
                  <a:lnTo>
                    <a:pt x="15071" y="6100"/>
                  </a:lnTo>
                  <a:cubicBezTo>
                    <a:pt x="16767" y="6100"/>
                    <a:pt x="18137" y="4730"/>
                    <a:pt x="18137" y="3034"/>
                  </a:cubicBezTo>
                  <a:cubicBezTo>
                    <a:pt x="18137" y="1371"/>
                    <a:pt x="16767" y="1"/>
                    <a:pt x="150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55"/>
            <p:cNvSpPr/>
            <p:nvPr/>
          </p:nvSpPr>
          <p:spPr>
            <a:xfrm>
              <a:off x="1346375" y="646650"/>
              <a:ext cx="3324800" cy="4810675"/>
            </a:xfrm>
            <a:custGeom>
              <a:avLst/>
              <a:gdLst/>
              <a:ahLst/>
              <a:cxnLst/>
              <a:rect l="l" t="t" r="r" b="b"/>
              <a:pathLst>
                <a:path w="132992" h="192427" extrusionOk="0">
                  <a:moveTo>
                    <a:pt x="69836" y="6115"/>
                  </a:moveTo>
                  <a:cubicBezTo>
                    <a:pt x="80734" y="6115"/>
                    <a:pt x="89188" y="9251"/>
                    <a:pt x="94402" y="15300"/>
                  </a:cubicBezTo>
                  <a:cubicBezTo>
                    <a:pt x="100209" y="22020"/>
                    <a:pt x="102133" y="32295"/>
                    <a:pt x="100013" y="45180"/>
                  </a:cubicBezTo>
                  <a:cubicBezTo>
                    <a:pt x="99859" y="45175"/>
                    <a:pt x="99704" y="45172"/>
                    <a:pt x="99547" y="45172"/>
                  </a:cubicBezTo>
                  <a:cubicBezTo>
                    <a:pt x="98739" y="45172"/>
                    <a:pt x="97892" y="45244"/>
                    <a:pt x="97044" y="45408"/>
                  </a:cubicBezTo>
                  <a:lnTo>
                    <a:pt x="93978" y="38036"/>
                  </a:lnTo>
                  <a:cubicBezTo>
                    <a:pt x="93489" y="36869"/>
                    <a:pt x="92345" y="36153"/>
                    <a:pt x="91129" y="36153"/>
                  </a:cubicBezTo>
                  <a:cubicBezTo>
                    <a:pt x="90884" y="36153"/>
                    <a:pt x="90636" y="36182"/>
                    <a:pt x="90390" y="36242"/>
                  </a:cubicBezTo>
                  <a:cubicBezTo>
                    <a:pt x="90245" y="36291"/>
                    <a:pt x="82913" y="38163"/>
                    <a:pt x="74018" y="38163"/>
                  </a:cubicBezTo>
                  <a:cubicBezTo>
                    <a:pt x="64914" y="38163"/>
                    <a:pt x="54173" y="36202"/>
                    <a:pt x="47821" y="28316"/>
                  </a:cubicBezTo>
                  <a:cubicBezTo>
                    <a:pt x="47225" y="27570"/>
                    <a:pt x="46341" y="27176"/>
                    <a:pt x="45449" y="27176"/>
                  </a:cubicBezTo>
                  <a:cubicBezTo>
                    <a:pt x="44780" y="27176"/>
                    <a:pt x="44107" y="27398"/>
                    <a:pt x="43548" y="27859"/>
                  </a:cubicBezTo>
                  <a:cubicBezTo>
                    <a:pt x="42211" y="28903"/>
                    <a:pt x="42015" y="30827"/>
                    <a:pt x="43059" y="32132"/>
                  </a:cubicBezTo>
                  <a:cubicBezTo>
                    <a:pt x="50920" y="41928"/>
                    <a:pt x="63589" y="44314"/>
                    <a:pt x="74062" y="44314"/>
                  </a:cubicBezTo>
                  <a:cubicBezTo>
                    <a:pt x="80537" y="44314"/>
                    <a:pt x="86173" y="43402"/>
                    <a:pt x="89314" y="42766"/>
                  </a:cubicBezTo>
                  <a:lnTo>
                    <a:pt x="91695" y="48475"/>
                  </a:lnTo>
                  <a:cubicBezTo>
                    <a:pt x="92513" y="50439"/>
                    <a:pt x="94405" y="51651"/>
                    <a:pt x="96433" y="51651"/>
                  </a:cubicBezTo>
                  <a:cubicBezTo>
                    <a:pt x="96830" y="51651"/>
                    <a:pt x="97232" y="51604"/>
                    <a:pt x="97632" y="51508"/>
                  </a:cubicBezTo>
                  <a:cubicBezTo>
                    <a:pt x="98272" y="51359"/>
                    <a:pt x="98941" y="51293"/>
                    <a:pt x="99455" y="51293"/>
                  </a:cubicBezTo>
                  <a:cubicBezTo>
                    <a:pt x="99725" y="51293"/>
                    <a:pt x="99953" y="51311"/>
                    <a:pt x="100111" y="51345"/>
                  </a:cubicBezTo>
                  <a:cubicBezTo>
                    <a:pt x="101481" y="51606"/>
                    <a:pt x="102492" y="52976"/>
                    <a:pt x="102492" y="54509"/>
                  </a:cubicBezTo>
                  <a:lnTo>
                    <a:pt x="102492" y="56858"/>
                  </a:lnTo>
                  <a:cubicBezTo>
                    <a:pt x="102492" y="58456"/>
                    <a:pt x="101481" y="59859"/>
                    <a:pt x="100143" y="60120"/>
                  </a:cubicBezTo>
                  <a:cubicBezTo>
                    <a:pt x="99952" y="60168"/>
                    <a:pt x="99761" y="60198"/>
                    <a:pt x="99570" y="60198"/>
                  </a:cubicBezTo>
                  <a:cubicBezTo>
                    <a:pt x="99500" y="60198"/>
                    <a:pt x="99430" y="60194"/>
                    <a:pt x="99361" y="60185"/>
                  </a:cubicBezTo>
                  <a:cubicBezTo>
                    <a:pt x="99216" y="60174"/>
                    <a:pt x="99073" y="60169"/>
                    <a:pt x="98930" y="60169"/>
                  </a:cubicBezTo>
                  <a:cubicBezTo>
                    <a:pt x="96095" y="60169"/>
                    <a:pt x="93528" y="62288"/>
                    <a:pt x="93000" y="65176"/>
                  </a:cubicBezTo>
                  <a:cubicBezTo>
                    <a:pt x="90651" y="77963"/>
                    <a:pt x="79495" y="87227"/>
                    <a:pt x="66512" y="87227"/>
                  </a:cubicBezTo>
                  <a:cubicBezTo>
                    <a:pt x="53497" y="87227"/>
                    <a:pt x="42341" y="77963"/>
                    <a:pt x="39992" y="65176"/>
                  </a:cubicBezTo>
                  <a:cubicBezTo>
                    <a:pt x="39464" y="62288"/>
                    <a:pt x="36897" y="60169"/>
                    <a:pt x="34062" y="60169"/>
                  </a:cubicBezTo>
                  <a:cubicBezTo>
                    <a:pt x="33919" y="60169"/>
                    <a:pt x="33776" y="60174"/>
                    <a:pt x="33631" y="60185"/>
                  </a:cubicBezTo>
                  <a:cubicBezTo>
                    <a:pt x="33562" y="60194"/>
                    <a:pt x="33492" y="60198"/>
                    <a:pt x="33422" y="60198"/>
                  </a:cubicBezTo>
                  <a:cubicBezTo>
                    <a:pt x="33231" y="60198"/>
                    <a:pt x="33040" y="60168"/>
                    <a:pt x="32849" y="60120"/>
                  </a:cubicBezTo>
                  <a:cubicBezTo>
                    <a:pt x="31511" y="59859"/>
                    <a:pt x="30500" y="58456"/>
                    <a:pt x="30500" y="56858"/>
                  </a:cubicBezTo>
                  <a:lnTo>
                    <a:pt x="30500" y="54542"/>
                  </a:lnTo>
                  <a:cubicBezTo>
                    <a:pt x="30500" y="52976"/>
                    <a:pt x="31544" y="51574"/>
                    <a:pt x="32881" y="51345"/>
                  </a:cubicBezTo>
                  <a:cubicBezTo>
                    <a:pt x="33073" y="51312"/>
                    <a:pt x="33264" y="51296"/>
                    <a:pt x="33450" y="51296"/>
                  </a:cubicBezTo>
                  <a:cubicBezTo>
                    <a:pt x="34374" y="51296"/>
                    <a:pt x="35215" y="51695"/>
                    <a:pt x="35784" y="52454"/>
                  </a:cubicBezTo>
                  <a:cubicBezTo>
                    <a:pt x="36339" y="53205"/>
                    <a:pt x="37122" y="53726"/>
                    <a:pt x="37970" y="53987"/>
                  </a:cubicBezTo>
                  <a:cubicBezTo>
                    <a:pt x="38379" y="54113"/>
                    <a:pt x="38801" y="54175"/>
                    <a:pt x="39221" y="54175"/>
                  </a:cubicBezTo>
                  <a:cubicBezTo>
                    <a:pt x="40110" y="54175"/>
                    <a:pt x="40991" y="53899"/>
                    <a:pt x="41721" y="53368"/>
                  </a:cubicBezTo>
                  <a:cubicBezTo>
                    <a:pt x="44200" y="51639"/>
                    <a:pt x="46321" y="49388"/>
                    <a:pt x="47984" y="46778"/>
                  </a:cubicBezTo>
                  <a:cubicBezTo>
                    <a:pt x="48898" y="45343"/>
                    <a:pt x="48474" y="43451"/>
                    <a:pt x="47038" y="42538"/>
                  </a:cubicBezTo>
                  <a:cubicBezTo>
                    <a:pt x="46531" y="42227"/>
                    <a:pt x="45968" y="42079"/>
                    <a:pt x="45412" y="42079"/>
                  </a:cubicBezTo>
                  <a:cubicBezTo>
                    <a:pt x="44393" y="42079"/>
                    <a:pt x="43400" y="42576"/>
                    <a:pt x="42830" y="43484"/>
                  </a:cubicBezTo>
                  <a:cubicBezTo>
                    <a:pt x="41884" y="44984"/>
                    <a:pt x="40743" y="46322"/>
                    <a:pt x="39438" y="47431"/>
                  </a:cubicBezTo>
                  <a:cubicBezTo>
                    <a:pt x="38394" y="46517"/>
                    <a:pt x="37154" y="45865"/>
                    <a:pt x="35850" y="45506"/>
                  </a:cubicBezTo>
                  <a:cubicBezTo>
                    <a:pt x="35002" y="42407"/>
                    <a:pt x="33501" y="35525"/>
                    <a:pt x="33501" y="27207"/>
                  </a:cubicBezTo>
                  <a:cubicBezTo>
                    <a:pt x="33501" y="22216"/>
                    <a:pt x="35034" y="18725"/>
                    <a:pt x="38068" y="16768"/>
                  </a:cubicBezTo>
                  <a:cubicBezTo>
                    <a:pt x="40449" y="15300"/>
                    <a:pt x="42961" y="15235"/>
                    <a:pt x="42961" y="15235"/>
                  </a:cubicBezTo>
                  <a:cubicBezTo>
                    <a:pt x="43744" y="15235"/>
                    <a:pt x="44494" y="14909"/>
                    <a:pt x="45081" y="14387"/>
                  </a:cubicBezTo>
                  <a:cubicBezTo>
                    <a:pt x="45146" y="14289"/>
                    <a:pt x="52942" y="6950"/>
                    <a:pt x="66675" y="6199"/>
                  </a:cubicBezTo>
                  <a:cubicBezTo>
                    <a:pt x="67750" y="6143"/>
                    <a:pt x="68804" y="6115"/>
                    <a:pt x="69836" y="6115"/>
                  </a:cubicBezTo>
                  <a:close/>
                  <a:moveTo>
                    <a:pt x="84486" y="88043"/>
                  </a:moveTo>
                  <a:lnTo>
                    <a:pt x="84486" y="94534"/>
                  </a:lnTo>
                  <a:lnTo>
                    <a:pt x="66512" y="110289"/>
                  </a:lnTo>
                  <a:lnTo>
                    <a:pt x="48506" y="94534"/>
                  </a:lnTo>
                  <a:lnTo>
                    <a:pt x="48506" y="88043"/>
                  </a:lnTo>
                  <a:cubicBezTo>
                    <a:pt x="53725" y="91402"/>
                    <a:pt x="59923" y="93360"/>
                    <a:pt x="66512" y="93360"/>
                  </a:cubicBezTo>
                  <a:cubicBezTo>
                    <a:pt x="73069" y="93360"/>
                    <a:pt x="79267" y="91402"/>
                    <a:pt x="84486" y="88043"/>
                  </a:cubicBezTo>
                  <a:close/>
                  <a:moveTo>
                    <a:pt x="42602" y="97502"/>
                  </a:moveTo>
                  <a:lnTo>
                    <a:pt x="62011" y="114497"/>
                  </a:lnTo>
                  <a:lnTo>
                    <a:pt x="54508" y="122032"/>
                  </a:lnTo>
                  <a:cubicBezTo>
                    <a:pt x="53915" y="122596"/>
                    <a:pt x="53161" y="122890"/>
                    <a:pt x="52367" y="122890"/>
                  </a:cubicBezTo>
                  <a:cubicBezTo>
                    <a:pt x="52287" y="122890"/>
                    <a:pt x="52207" y="122887"/>
                    <a:pt x="52127" y="122881"/>
                  </a:cubicBezTo>
                  <a:cubicBezTo>
                    <a:pt x="51246" y="122783"/>
                    <a:pt x="50431" y="122293"/>
                    <a:pt x="49941" y="121576"/>
                  </a:cubicBezTo>
                  <a:lnTo>
                    <a:pt x="37383" y="102722"/>
                  </a:lnTo>
                  <a:lnTo>
                    <a:pt x="42602" y="97502"/>
                  </a:lnTo>
                  <a:close/>
                  <a:moveTo>
                    <a:pt x="90390" y="97502"/>
                  </a:moveTo>
                  <a:lnTo>
                    <a:pt x="95609" y="102722"/>
                  </a:lnTo>
                  <a:lnTo>
                    <a:pt x="83051" y="121576"/>
                  </a:lnTo>
                  <a:cubicBezTo>
                    <a:pt x="82561" y="122293"/>
                    <a:pt x="81746" y="122783"/>
                    <a:pt x="80865" y="122881"/>
                  </a:cubicBezTo>
                  <a:cubicBezTo>
                    <a:pt x="80785" y="122887"/>
                    <a:pt x="80705" y="122890"/>
                    <a:pt x="80625" y="122890"/>
                  </a:cubicBezTo>
                  <a:cubicBezTo>
                    <a:pt x="79831" y="122890"/>
                    <a:pt x="79077" y="122596"/>
                    <a:pt x="78484" y="122032"/>
                  </a:cubicBezTo>
                  <a:lnTo>
                    <a:pt x="70981" y="114497"/>
                  </a:lnTo>
                  <a:lnTo>
                    <a:pt x="90390" y="97502"/>
                  </a:lnTo>
                  <a:close/>
                  <a:moveTo>
                    <a:pt x="66512" y="118673"/>
                  </a:moveTo>
                  <a:lnTo>
                    <a:pt x="69513" y="121674"/>
                  </a:lnTo>
                  <a:lnTo>
                    <a:pt x="69709" y="126306"/>
                  </a:lnTo>
                  <a:lnTo>
                    <a:pt x="63283" y="126306"/>
                  </a:lnTo>
                  <a:lnTo>
                    <a:pt x="63479" y="121674"/>
                  </a:lnTo>
                  <a:lnTo>
                    <a:pt x="66512" y="118673"/>
                  </a:lnTo>
                  <a:close/>
                  <a:moveTo>
                    <a:pt x="69887" y="1"/>
                  </a:moveTo>
                  <a:cubicBezTo>
                    <a:pt x="68719" y="1"/>
                    <a:pt x="67529" y="33"/>
                    <a:pt x="66317" y="99"/>
                  </a:cubicBezTo>
                  <a:cubicBezTo>
                    <a:pt x="52942" y="817"/>
                    <a:pt x="44331" y="7015"/>
                    <a:pt x="41689" y="9233"/>
                  </a:cubicBezTo>
                  <a:cubicBezTo>
                    <a:pt x="37970" y="9690"/>
                    <a:pt x="27368" y="12364"/>
                    <a:pt x="27368" y="27207"/>
                  </a:cubicBezTo>
                  <a:cubicBezTo>
                    <a:pt x="27368" y="35394"/>
                    <a:pt x="28706" y="42212"/>
                    <a:pt x="29652" y="45996"/>
                  </a:cubicBezTo>
                  <a:cubicBezTo>
                    <a:pt x="26488" y="47463"/>
                    <a:pt x="24367" y="50758"/>
                    <a:pt x="24367" y="54542"/>
                  </a:cubicBezTo>
                  <a:lnTo>
                    <a:pt x="24367" y="56858"/>
                  </a:lnTo>
                  <a:cubicBezTo>
                    <a:pt x="24367" y="61360"/>
                    <a:pt x="27434" y="65274"/>
                    <a:pt x="31642" y="66122"/>
                  </a:cubicBezTo>
                  <a:cubicBezTo>
                    <a:pt x="32198" y="66243"/>
                    <a:pt x="32772" y="66310"/>
                    <a:pt x="33351" y="66310"/>
                  </a:cubicBezTo>
                  <a:cubicBezTo>
                    <a:pt x="33553" y="66310"/>
                    <a:pt x="33755" y="66302"/>
                    <a:pt x="33958" y="66285"/>
                  </a:cubicBezTo>
                  <a:cubicBezTo>
                    <a:pt x="33958" y="66285"/>
                    <a:pt x="33958" y="66318"/>
                    <a:pt x="33990" y="66318"/>
                  </a:cubicBezTo>
                  <a:cubicBezTo>
                    <a:pt x="35165" y="72744"/>
                    <a:pt x="38166" y="78452"/>
                    <a:pt x="42406" y="82954"/>
                  </a:cubicBezTo>
                  <a:lnTo>
                    <a:pt x="42406" y="90261"/>
                  </a:lnTo>
                  <a:cubicBezTo>
                    <a:pt x="41623" y="90261"/>
                    <a:pt x="40873" y="90554"/>
                    <a:pt x="40286" y="91141"/>
                  </a:cubicBezTo>
                  <a:lnTo>
                    <a:pt x="31348" y="100079"/>
                  </a:lnTo>
                  <a:lnTo>
                    <a:pt x="13831" y="106832"/>
                  </a:lnTo>
                  <a:cubicBezTo>
                    <a:pt x="5415" y="110094"/>
                    <a:pt x="0" y="118346"/>
                    <a:pt x="359" y="127350"/>
                  </a:cubicBezTo>
                  <a:lnTo>
                    <a:pt x="2838" y="189490"/>
                  </a:lnTo>
                  <a:cubicBezTo>
                    <a:pt x="2904" y="191121"/>
                    <a:pt x="4274" y="192426"/>
                    <a:pt x="5905" y="192426"/>
                  </a:cubicBezTo>
                  <a:lnTo>
                    <a:pt x="6002" y="192426"/>
                  </a:lnTo>
                  <a:cubicBezTo>
                    <a:pt x="7699" y="192361"/>
                    <a:pt x="9003" y="190926"/>
                    <a:pt x="8938" y="189262"/>
                  </a:cubicBezTo>
                  <a:lnTo>
                    <a:pt x="6459" y="127121"/>
                  </a:lnTo>
                  <a:cubicBezTo>
                    <a:pt x="6394" y="125458"/>
                    <a:pt x="6590" y="123859"/>
                    <a:pt x="7046" y="122326"/>
                  </a:cubicBezTo>
                  <a:lnTo>
                    <a:pt x="16995" y="132242"/>
                  </a:lnTo>
                  <a:cubicBezTo>
                    <a:pt x="19801" y="135080"/>
                    <a:pt x="21366" y="138832"/>
                    <a:pt x="21366" y="142844"/>
                  </a:cubicBezTo>
                  <a:lnTo>
                    <a:pt x="21366" y="189360"/>
                  </a:lnTo>
                  <a:cubicBezTo>
                    <a:pt x="21366" y="191056"/>
                    <a:pt x="22736" y="192426"/>
                    <a:pt x="24433" y="192426"/>
                  </a:cubicBezTo>
                  <a:cubicBezTo>
                    <a:pt x="26129" y="192426"/>
                    <a:pt x="27499" y="191056"/>
                    <a:pt x="27499" y="189360"/>
                  </a:cubicBezTo>
                  <a:lnTo>
                    <a:pt x="27499" y="142844"/>
                  </a:lnTo>
                  <a:cubicBezTo>
                    <a:pt x="27499" y="137201"/>
                    <a:pt x="25281" y="131916"/>
                    <a:pt x="21301" y="127937"/>
                  </a:cubicBezTo>
                  <a:lnTo>
                    <a:pt x="10113" y="116715"/>
                  </a:lnTo>
                  <a:cubicBezTo>
                    <a:pt x="11678" y="114889"/>
                    <a:pt x="13701" y="113453"/>
                    <a:pt x="16049" y="112540"/>
                  </a:cubicBezTo>
                  <a:lnTo>
                    <a:pt x="32392" y="106244"/>
                  </a:lnTo>
                  <a:lnTo>
                    <a:pt x="44853" y="124968"/>
                  </a:lnTo>
                  <a:cubicBezTo>
                    <a:pt x="46386" y="127219"/>
                    <a:pt x="48800" y="128687"/>
                    <a:pt x="51507" y="128948"/>
                  </a:cubicBezTo>
                  <a:cubicBezTo>
                    <a:pt x="51801" y="128980"/>
                    <a:pt x="52127" y="129013"/>
                    <a:pt x="52421" y="129013"/>
                  </a:cubicBezTo>
                  <a:cubicBezTo>
                    <a:pt x="54084" y="129013"/>
                    <a:pt x="55683" y="128524"/>
                    <a:pt x="57118" y="127676"/>
                  </a:cubicBezTo>
                  <a:lnTo>
                    <a:pt x="57118" y="127676"/>
                  </a:lnTo>
                  <a:lnTo>
                    <a:pt x="54410" y="189229"/>
                  </a:lnTo>
                  <a:cubicBezTo>
                    <a:pt x="54345" y="190926"/>
                    <a:pt x="55650" y="192361"/>
                    <a:pt x="57346" y="192426"/>
                  </a:cubicBezTo>
                  <a:lnTo>
                    <a:pt x="57477" y="192426"/>
                  </a:lnTo>
                  <a:cubicBezTo>
                    <a:pt x="59108" y="192426"/>
                    <a:pt x="60478" y="191154"/>
                    <a:pt x="60543" y="189490"/>
                  </a:cubicBezTo>
                  <a:lnTo>
                    <a:pt x="63022" y="132406"/>
                  </a:lnTo>
                  <a:lnTo>
                    <a:pt x="69970" y="132406"/>
                  </a:lnTo>
                  <a:lnTo>
                    <a:pt x="72449" y="189490"/>
                  </a:lnTo>
                  <a:cubicBezTo>
                    <a:pt x="72514" y="191154"/>
                    <a:pt x="73884" y="192426"/>
                    <a:pt x="75515" y="192426"/>
                  </a:cubicBezTo>
                  <a:lnTo>
                    <a:pt x="75646" y="192426"/>
                  </a:lnTo>
                  <a:cubicBezTo>
                    <a:pt x="77342" y="192361"/>
                    <a:pt x="78647" y="190926"/>
                    <a:pt x="78582" y="189229"/>
                  </a:cubicBezTo>
                  <a:lnTo>
                    <a:pt x="75874" y="127676"/>
                  </a:lnTo>
                  <a:lnTo>
                    <a:pt x="75874" y="127676"/>
                  </a:lnTo>
                  <a:cubicBezTo>
                    <a:pt x="77309" y="128524"/>
                    <a:pt x="78908" y="129013"/>
                    <a:pt x="80571" y="129013"/>
                  </a:cubicBezTo>
                  <a:cubicBezTo>
                    <a:pt x="80865" y="129013"/>
                    <a:pt x="81191" y="128980"/>
                    <a:pt x="81485" y="128948"/>
                  </a:cubicBezTo>
                  <a:cubicBezTo>
                    <a:pt x="84192" y="128687"/>
                    <a:pt x="86606" y="127219"/>
                    <a:pt x="88139" y="124968"/>
                  </a:cubicBezTo>
                  <a:lnTo>
                    <a:pt x="100600" y="106244"/>
                  </a:lnTo>
                  <a:lnTo>
                    <a:pt x="116943" y="112540"/>
                  </a:lnTo>
                  <a:cubicBezTo>
                    <a:pt x="119291" y="113453"/>
                    <a:pt x="121314" y="114889"/>
                    <a:pt x="122879" y="116715"/>
                  </a:cubicBezTo>
                  <a:lnTo>
                    <a:pt x="111691" y="127937"/>
                  </a:lnTo>
                  <a:cubicBezTo>
                    <a:pt x="107711" y="131916"/>
                    <a:pt x="105493" y="137201"/>
                    <a:pt x="105493" y="142844"/>
                  </a:cubicBezTo>
                  <a:lnTo>
                    <a:pt x="105493" y="189360"/>
                  </a:lnTo>
                  <a:cubicBezTo>
                    <a:pt x="105493" y="191056"/>
                    <a:pt x="106863" y="192426"/>
                    <a:pt x="108559" y="192426"/>
                  </a:cubicBezTo>
                  <a:cubicBezTo>
                    <a:pt x="110256" y="192426"/>
                    <a:pt x="111626" y="191056"/>
                    <a:pt x="111626" y="189360"/>
                  </a:cubicBezTo>
                  <a:lnTo>
                    <a:pt x="111626" y="142844"/>
                  </a:lnTo>
                  <a:cubicBezTo>
                    <a:pt x="111626" y="138832"/>
                    <a:pt x="113191" y="135080"/>
                    <a:pt x="115997" y="132242"/>
                  </a:cubicBezTo>
                  <a:lnTo>
                    <a:pt x="125946" y="122326"/>
                  </a:lnTo>
                  <a:cubicBezTo>
                    <a:pt x="126402" y="123859"/>
                    <a:pt x="126598" y="125458"/>
                    <a:pt x="126533" y="127121"/>
                  </a:cubicBezTo>
                  <a:lnTo>
                    <a:pt x="124054" y="189262"/>
                  </a:lnTo>
                  <a:cubicBezTo>
                    <a:pt x="123989" y="190926"/>
                    <a:pt x="125293" y="192361"/>
                    <a:pt x="126990" y="192426"/>
                  </a:cubicBezTo>
                  <a:lnTo>
                    <a:pt x="127087" y="192426"/>
                  </a:lnTo>
                  <a:cubicBezTo>
                    <a:pt x="128718" y="192426"/>
                    <a:pt x="130088" y="191121"/>
                    <a:pt x="130154" y="189490"/>
                  </a:cubicBezTo>
                  <a:lnTo>
                    <a:pt x="132633" y="127350"/>
                  </a:lnTo>
                  <a:cubicBezTo>
                    <a:pt x="132992" y="118346"/>
                    <a:pt x="127577" y="110094"/>
                    <a:pt x="119161" y="106832"/>
                  </a:cubicBezTo>
                  <a:lnTo>
                    <a:pt x="101644" y="100079"/>
                  </a:lnTo>
                  <a:lnTo>
                    <a:pt x="92706" y="91141"/>
                  </a:lnTo>
                  <a:cubicBezTo>
                    <a:pt x="92119" y="90554"/>
                    <a:pt x="91369" y="90261"/>
                    <a:pt x="90586" y="90261"/>
                  </a:cubicBezTo>
                  <a:lnTo>
                    <a:pt x="90586" y="82954"/>
                  </a:lnTo>
                  <a:cubicBezTo>
                    <a:pt x="94826" y="78452"/>
                    <a:pt x="97827" y="72744"/>
                    <a:pt x="99002" y="66318"/>
                  </a:cubicBezTo>
                  <a:cubicBezTo>
                    <a:pt x="99034" y="66318"/>
                    <a:pt x="99034" y="66285"/>
                    <a:pt x="99034" y="66285"/>
                  </a:cubicBezTo>
                  <a:cubicBezTo>
                    <a:pt x="99237" y="66302"/>
                    <a:pt x="99439" y="66310"/>
                    <a:pt x="99640" y="66310"/>
                  </a:cubicBezTo>
                  <a:cubicBezTo>
                    <a:pt x="100220" y="66310"/>
                    <a:pt x="100794" y="66243"/>
                    <a:pt x="101350" y="66122"/>
                  </a:cubicBezTo>
                  <a:cubicBezTo>
                    <a:pt x="105558" y="65274"/>
                    <a:pt x="108625" y="61360"/>
                    <a:pt x="108625" y="56858"/>
                  </a:cubicBezTo>
                  <a:lnTo>
                    <a:pt x="108625" y="54509"/>
                  </a:lnTo>
                  <a:cubicBezTo>
                    <a:pt x="108625" y="51867"/>
                    <a:pt x="107515" y="49421"/>
                    <a:pt x="105754" y="47724"/>
                  </a:cubicBezTo>
                  <a:cubicBezTo>
                    <a:pt x="108625" y="32263"/>
                    <a:pt x="106309" y="19704"/>
                    <a:pt x="99034" y="11288"/>
                  </a:cubicBezTo>
                  <a:cubicBezTo>
                    <a:pt x="92612" y="3880"/>
                    <a:pt x="82579" y="1"/>
                    <a:pt x="698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55"/>
            <p:cNvSpPr/>
            <p:nvPr/>
          </p:nvSpPr>
          <p:spPr>
            <a:xfrm>
              <a:off x="3858100" y="238125"/>
              <a:ext cx="2387800" cy="2767800"/>
            </a:xfrm>
            <a:custGeom>
              <a:avLst/>
              <a:gdLst/>
              <a:ahLst/>
              <a:cxnLst/>
              <a:rect l="l" t="t" r="r" b="b"/>
              <a:pathLst>
                <a:path w="95512" h="110712" extrusionOk="0">
                  <a:moveTo>
                    <a:pt x="40156" y="0"/>
                  </a:moveTo>
                  <a:cubicBezTo>
                    <a:pt x="25477" y="0"/>
                    <a:pt x="11646" y="5676"/>
                    <a:pt x="1240" y="15984"/>
                  </a:cubicBezTo>
                  <a:cubicBezTo>
                    <a:pt x="33" y="17191"/>
                    <a:pt x="1" y="19115"/>
                    <a:pt x="1208" y="20322"/>
                  </a:cubicBezTo>
                  <a:cubicBezTo>
                    <a:pt x="1799" y="20930"/>
                    <a:pt x="2588" y="21231"/>
                    <a:pt x="3377" y="21231"/>
                  </a:cubicBezTo>
                  <a:cubicBezTo>
                    <a:pt x="4154" y="21231"/>
                    <a:pt x="4930" y="20938"/>
                    <a:pt x="5513" y="20355"/>
                  </a:cubicBezTo>
                  <a:cubicBezTo>
                    <a:pt x="14810" y="11156"/>
                    <a:pt x="27108" y="6133"/>
                    <a:pt x="40156" y="6133"/>
                  </a:cubicBezTo>
                  <a:cubicBezTo>
                    <a:pt x="67295" y="6133"/>
                    <a:pt x="89379" y="28216"/>
                    <a:pt x="89379" y="55356"/>
                  </a:cubicBezTo>
                  <a:cubicBezTo>
                    <a:pt x="89379" y="82496"/>
                    <a:pt x="67295" y="104579"/>
                    <a:pt x="40156" y="104579"/>
                  </a:cubicBezTo>
                  <a:cubicBezTo>
                    <a:pt x="27956" y="104579"/>
                    <a:pt x="16278" y="100110"/>
                    <a:pt x="7210" y="91955"/>
                  </a:cubicBezTo>
                  <a:cubicBezTo>
                    <a:pt x="6636" y="91427"/>
                    <a:pt x="5910" y="91172"/>
                    <a:pt x="5184" y="91172"/>
                  </a:cubicBezTo>
                  <a:cubicBezTo>
                    <a:pt x="4341" y="91172"/>
                    <a:pt x="3500" y="91517"/>
                    <a:pt x="2904" y="92184"/>
                  </a:cubicBezTo>
                  <a:cubicBezTo>
                    <a:pt x="1762" y="93423"/>
                    <a:pt x="1860" y="95380"/>
                    <a:pt x="3132" y="96490"/>
                  </a:cubicBezTo>
                  <a:cubicBezTo>
                    <a:pt x="13309" y="105656"/>
                    <a:pt x="26455" y="110712"/>
                    <a:pt x="40156" y="110712"/>
                  </a:cubicBezTo>
                  <a:cubicBezTo>
                    <a:pt x="70688" y="110712"/>
                    <a:pt x="95512" y="85888"/>
                    <a:pt x="95512" y="55356"/>
                  </a:cubicBezTo>
                  <a:cubicBezTo>
                    <a:pt x="95512" y="24824"/>
                    <a:pt x="70688" y="0"/>
                    <a:pt x="401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55"/>
            <p:cNvSpPr/>
            <p:nvPr/>
          </p:nvSpPr>
          <p:spPr>
            <a:xfrm>
              <a:off x="4213650" y="892150"/>
              <a:ext cx="1378225" cy="1459750"/>
            </a:xfrm>
            <a:custGeom>
              <a:avLst/>
              <a:gdLst/>
              <a:ahLst/>
              <a:cxnLst/>
              <a:rect l="l" t="t" r="r" b="b"/>
              <a:pathLst>
                <a:path w="55129" h="58390" extrusionOk="0">
                  <a:moveTo>
                    <a:pt x="25934" y="0"/>
                  </a:moveTo>
                  <a:cubicBezTo>
                    <a:pt x="24237" y="0"/>
                    <a:pt x="22867" y="1370"/>
                    <a:pt x="22867" y="3034"/>
                  </a:cubicBezTo>
                  <a:lnTo>
                    <a:pt x="22867" y="26129"/>
                  </a:lnTo>
                  <a:lnTo>
                    <a:pt x="3034" y="26129"/>
                  </a:lnTo>
                  <a:cubicBezTo>
                    <a:pt x="1371" y="26129"/>
                    <a:pt x="1" y="27499"/>
                    <a:pt x="1" y="29195"/>
                  </a:cubicBezTo>
                  <a:cubicBezTo>
                    <a:pt x="1" y="30891"/>
                    <a:pt x="1371" y="32261"/>
                    <a:pt x="3034" y="32261"/>
                  </a:cubicBezTo>
                  <a:lnTo>
                    <a:pt x="22867" y="32261"/>
                  </a:lnTo>
                  <a:lnTo>
                    <a:pt x="22867" y="55356"/>
                  </a:lnTo>
                  <a:cubicBezTo>
                    <a:pt x="22867" y="57020"/>
                    <a:pt x="24237" y="58390"/>
                    <a:pt x="25934" y="58390"/>
                  </a:cubicBezTo>
                  <a:cubicBezTo>
                    <a:pt x="27630" y="58390"/>
                    <a:pt x="29000" y="57020"/>
                    <a:pt x="29000" y="55356"/>
                  </a:cubicBezTo>
                  <a:lnTo>
                    <a:pt x="29000" y="32261"/>
                  </a:lnTo>
                  <a:lnTo>
                    <a:pt x="52062" y="32261"/>
                  </a:lnTo>
                  <a:cubicBezTo>
                    <a:pt x="53758" y="32261"/>
                    <a:pt x="55128" y="30891"/>
                    <a:pt x="55128" y="29195"/>
                  </a:cubicBezTo>
                  <a:cubicBezTo>
                    <a:pt x="55128" y="27499"/>
                    <a:pt x="53758" y="26129"/>
                    <a:pt x="52062" y="26129"/>
                  </a:cubicBezTo>
                  <a:lnTo>
                    <a:pt x="29000" y="26129"/>
                  </a:lnTo>
                  <a:lnTo>
                    <a:pt x="29000" y="3034"/>
                  </a:lnTo>
                  <a:cubicBezTo>
                    <a:pt x="29000" y="1370"/>
                    <a:pt x="27630" y="0"/>
                    <a:pt x="259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5"/>
        <p:cNvGrpSpPr/>
        <p:nvPr/>
      </p:nvGrpSpPr>
      <p:grpSpPr>
        <a:xfrm>
          <a:off x="0" y="0"/>
          <a:ext cx="0" cy="0"/>
          <a:chOff x="0" y="0"/>
          <a:chExt cx="0" cy="0"/>
        </a:xfrm>
      </p:grpSpPr>
      <p:sp>
        <p:nvSpPr>
          <p:cNvPr id="286" name="Google Shape;286;p56"/>
          <p:cNvSpPr txBox="1">
            <a:spLocks noGrp="1"/>
          </p:cNvSpPr>
          <p:nvPr>
            <p:ph type="subTitle" idx="1"/>
          </p:nvPr>
        </p:nvSpPr>
        <p:spPr>
          <a:xfrm>
            <a:off x="621075" y="703350"/>
            <a:ext cx="7490700" cy="37368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500">
              <a:solidFill>
                <a:schemeClr val="lt1"/>
              </a:solidFill>
              <a:latin typeface="Arial"/>
              <a:ea typeface="Arial"/>
              <a:cs typeface="Arial"/>
              <a:sym typeface="Arial"/>
            </a:endParaRPr>
          </a:p>
          <a:p>
            <a:pPr marL="914400" lvl="0" indent="-387350" algn="l" rtl="0">
              <a:lnSpc>
                <a:spcPct val="115000"/>
              </a:lnSpc>
              <a:spcBef>
                <a:spcPts val="0"/>
              </a:spcBef>
              <a:spcAft>
                <a:spcPts val="0"/>
              </a:spcAft>
              <a:buClr>
                <a:schemeClr val="lt1"/>
              </a:buClr>
              <a:buSzPts val="2500"/>
              <a:buFont typeface="Arial"/>
              <a:buChar char="●"/>
            </a:pPr>
            <a:r>
              <a:rPr lang="en" sz="2500">
                <a:solidFill>
                  <a:schemeClr val="lt1"/>
                </a:solidFill>
                <a:latin typeface="Arial"/>
                <a:ea typeface="Arial"/>
                <a:cs typeface="Arial"/>
                <a:sym typeface="Arial"/>
              </a:rPr>
              <a:t>  </a:t>
            </a:r>
            <a:r>
              <a:rPr lang="en" sz="2400">
                <a:solidFill>
                  <a:schemeClr val="lt1"/>
                </a:solidFill>
                <a:latin typeface="Arial"/>
                <a:ea typeface="Arial"/>
                <a:cs typeface="Arial"/>
                <a:sym typeface="Arial"/>
              </a:rPr>
              <a:t>   The UP government notification of 2nd November 2017 sanctioned 74 of ministerial and class four posts for 13 courts [ 7 in each court] but unfortunately none of the courts have even sanctioned staff which in  certain cases is already inadequate.</a:t>
            </a:r>
            <a:endParaRPr sz="2400">
              <a:solidFill>
                <a:schemeClr val="lt1"/>
              </a:solidFill>
              <a:latin typeface="Arial"/>
              <a:ea typeface="Arial"/>
              <a:cs typeface="Arial"/>
              <a:sym typeface="Arial"/>
            </a:endParaRPr>
          </a:p>
          <a:p>
            <a:pPr marL="914400" lvl="0" indent="-381000" algn="l" rtl="0">
              <a:lnSpc>
                <a:spcPct val="115000"/>
              </a:lnSpc>
              <a:spcBef>
                <a:spcPts val="0"/>
              </a:spcBef>
              <a:spcAft>
                <a:spcPts val="0"/>
              </a:spcAft>
              <a:buClr>
                <a:schemeClr val="lt1"/>
              </a:buClr>
              <a:buSzPts val="2400"/>
              <a:buFont typeface="Arial"/>
              <a:buChar char="●"/>
            </a:pPr>
            <a:r>
              <a:rPr lang="en" sz="2400">
                <a:solidFill>
                  <a:schemeClr val="lt1"/>
                </a:solidFill>
                <a:latin typeface="Arial"/>
                <a:ea typeface="Arial"/>
                <a:cs typeface="Arial"/>
                <a:sym typeface="Arial"/>
              </a:rPr>
              <a:t>No class 4th staff sweeper etc sanctioned for cleaning.</a:t>
            </a:r>
            <a:endParaRPr sz="2800">
              <a:solidFill>
                <a:schemeClr val="lt1"/>
              </a:solidFill>
            </a:endParaRPr>
          </a:p>
        </p:txBody>
      </p:sp>
      <p:sp>
        <p:nvSpPr>
          <p:cNvPr id="287" name="Google Shape;287;p56"/>
          <p:cNvSpPr/>
          <p:nvPr/>
        </p:nvSpPr>
        <p:spPr>
          <a:xfrm>
            <a:off x="483965" y="460275"/>
            <a:ext cx="7764900" cy="4366800"/>
          </a:xfrm>
          <a:prstGeom prst="frame">
            <a:avLst>
              <a:gd name="adj1" fmla="val 2667"/>
            </a:avLst>
          </a:prstGeom>
          <a:gradFill>
            <a:gsLst>
              <a:gs pos="0">
                <a:schemeClr val="accen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legant One On One Meeting">
  <a:themeElements>
    <a:clrScheme name="Simple Light">
      <a:dk1>
        <a:srgbClr val="000000"/>
      </a:dk1>
      <a:lt1>
        <a:srgbClr val="FFFFFF"/>
      </a:lt1>
      <a:dk2>
        <a:srgbClr val="666666"/>
      </a:dk2>
      <a:lt2>
        <a:srgbClr val="999999"/>
      </a:lt2>
      <a:accent1>
        <a:srgbClr val="CCCCCC"/>
      </a:accent1>
      <a:accent2>
        <a:srgbClr val="FFFFFF"/>
      </a:accent2>
      <a:accent3>
        <a:srgbClr val="FFFFFF"/>
      </a:accent3>
      <a:accent4>
        <a:srgbClr val="FFFFFF"/>
      </a:accent4>
      <a:accent5>
        <a:srgbClr val="FFFFFF"/>
      </a:accent5>
      <a:accent6>
        <a:srgbClr val="FFFFFF"/>
      </a:accent6>
      <a:hlink>
        <a:srgbClr val="CCCCC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633</Words>
  <Application>Microsoft Office PowerPoint</Application>
  <PresentationFormat>On-screen Show (16:9)</PresentationFormat>
  <Paragraphs>101</Paragraphs>
  <Slides>17</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Arial</vt:lpstr>
      <vt:lpstr>Arimo</vt:lpstr>
      <vt:lpstr>Roboto Condensed Light</vt:lpstr>
      <vt:lpstr>Merriweather</vt:lpstr>
      <vt:lpstr>Average</vt:lpstr>
      <vt:lpstr>Anaheim</vt:lpstr>
      <vt:lpstr>Georgia</vt:lpstr>
      <vt:lpstr>Cardo</vt:lpstr>
      <vt:lpstr>Simple Light</vt:lpstr>
      <vt:lpstr>Elegant One On One Meeting</vt:lpstr>
      <vt:lpstr>Challenges in administration of Commercial Courts.</vt:lpstr>
      <vt:lpstr>Aim and Objectives of the Commercial Courts Act 2015</vt:lpstr>
      <vt:lpstr>Status of existing Commercial courts in UP :</vt:lpstr>
      <vt:lpstr>PowerPoint Presentation</vt:lpstr>
      <vt:lpstr>Challenges:</vt:lpstr>
      <vt:lpstr>Infrastructure </vt:lpstr>
      <vt:lpstr>PowerPoint Presentation</vt:lpstr>
      <vt:lpstr>Lack of ministerial staff </vt:lpstr>
      <vt:lpstr>PowerPoint Presentation</vt:lpstr>
      <vt:lpstr>Human Resource [ Judges]</vt:lpstr>
      <vt:lpstr>PowerPoint Presentation</vt:lpstr>
      <vt:lpstr>GAUTAM BUDH NAGAR\NOIDA COMMERCIAL COURT,A SPECIAL CASE</vt:lpstr>
      <vt:lpstr>Infrastructure </vt:lpstr>
      <vt:lpstr>Infrastructure </vt:lpstr>
      <vt:lpstr>Staff </vt:lpstr>
      <vt:lpstr>Brief Suggestions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in administration of Commercial Courts.</dc:title>
  <dc:creator>admin</dc:creator>
  <cp:lastModifiedBy>admin</cp:lastModifiedBy>
  <cp:revision>2</cp:revision>
  <dcterms:modified xsi:type="dcterms:W3CDTF">2021-10-04T04:31:20Z</dcterms:modified>
</cp:coreProperties>
</file>